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mp3" ContentType="audio/mp3"/>
  <Default Extension="rels" ContentType="application/vnd.openxmlformats-package.relationships+xml"/>
  <Override PartName="/customXml/itemProps11.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2.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8" r:id="rId5"/>
    <p:sldId id="282" r:id="rId6"/>
    <p:sldId id="268" r:id="rId7"/>
    <p:sldId id="277" r:id="rId8"/>
    <p:sldId id="280" r:id="rId9"/>
    <p:sldId id="267" r:id="rId10"/>
    <p:sldId id="315" r:id="rId11"/>
    <p:sldId id="314" r:id="rId12"/>
    <p:sldId id="279" r:id="rId13"/>
    <p:sldId id="278" r:id="rId14"/>
    <p:sldId id="307" r:id="rId15"/>
    <p:sldId id="281" r:id="rId16"/>
  </p:sldIdLst>
  <p:sldSz cx="12192000" cy="6858000"/>
  <p:notesSz cx="7103745" cy="10234295"/>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2128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91" d="100"/>
          <a:sy n="91" d="100"/>
        </p:scale>
        <p:origin x="76" y="244"/>
      </p:cViewPr>
      <p:guideLst>
        <p:guide orient="horz" pos="2322"/>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2" Type="http://schemas.openxmlformats.org/officeDocument/2006/relationships/tags" Target="tags/tag12.xml"/><Relationship Id="rId21" Type="http://schemas.openxmlformats.org/officeDocument/2006/relationships/customXml" Target="../customXml/item1.xml"/><Relationship Id="rId20" Type="http://schemas.openxmlformats.org/officeDocument/2006/relationships/customXmlProps" Target="../customXml/itemProps1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0B497A1D-6C80-49F9-A07E-AB9DA76278F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8E3652E-D4D5-4807-9C1C-E06531BB9222}"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8E3652E-D4D5-4807-9C1C-E06531BB9222}"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8E3652E-D4D5-4807-9C1C-E06531BB9222}"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8E3652E-D4D5-4807-9C1C-E06531BB9222}"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8E3652E-D4D5-4807-9C1C-E06531BB9222}"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8E3652E-D4D5-4807-9C1C-E06531BB9222}"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8E3652E-D4D5-4807-9C1C-E06531BB9222}"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8E3652E-D4D5-4807-9C1C-E06531BB9222}"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8E3652E-D4D5-4807-9C1C-E06531BB9222}"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8E3652E-D4D5-4807-9C1C-E06531BB9222}"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8E3652E-D4D5-4807-9C1C-E06531BB9222}"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8E3652E-D4D5-4807-9C1C-E06531BB9222}"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8E3652E-D4D5-4807-9C1C-E06531BB9222}"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1186774" y="2665379"/>
            <a:ext cx="4873574" cy="3524284"/>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256938" y="2665379"/>
            <a:ext cx="4897576" cy="3524284"/>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mc:AlternateContent xmlns:mc="http://schemas.openxmlformats.org/markup-compatibility/2006">
    <mc:Choice xmlns:p14="http://schemas.microsoft.com/office/powerpoint/2010/main" Requires="p14">
      <p:transition spd="slow" p14:dur="2000" advTm="3000"/>
    </mc:Choice>
    <mc:Fallback>
      <p:transition spd="slow" advTm="3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xml"/><Relationship Id="rId5" Type="http://schemas.openxmlformats.org/officeDocument/2006/relationships/tags" Target="../tags/tag1.xml"/><Relationship Id="rId4" Type="http://schemas.openxmlformats.org/officeDocument/2006/relationships/image" Target="../media/image2.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tags" Target="../tags/tag8.xml"/><Relationship Id="rId1" Type="http://schemas.openxmlformats.org/officeDocument/2006/relationships/tags" Target="../tags/tag7.xml"/></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xml"/><Relationship Id="rId2" Type="http://schemas.openxmlformats.org/officeDocument/2006/relationships/tags" Target="../tags/tag10.xml"/><Relationship Id="rId1" Type="http://schemas.openxmlformats.org/officeDocument/2006/relationships/tags" Target="../tags/tag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tags" Target="../tags/tag3.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2.xml"/><Relationship Id="rId2" Type="http://schemas.openxmlformats.org/officeDocument/2006/relationships/tags" Target="../tags/tag5.xml"/><Relationship Id="rId1" Type="http://schemas.openxmlformats.org/officeDocument/2006/relationships/tags" Target="../tags/tag4.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tags" Target="../tags/tag6.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b="-29000"/>
          </a:stretch>
        </a:blipFill>
        <a:effectLst/>
      </p:bgPr>
    </p:bg>
    <p:spTree>
      <p:nvGrpSpPr>
        <p:cNvPr id="1" name=""/>
        <p:cNvGrpSpPr/>
        <p:nvPr/>
      </p:nvGrpSpPr>
      <p:grpSpPr>
        <a:xfrm>
          <a:off x="0" y="0"/>
          <a:ext cx="0" cy="0"/>
          <a:chOff x="0" y="0"/>
          <a:chExt cx="0" cy="0"/>
        </a:xfrm>
      </p:grpSpPr>
      <p:sp>
        <p:nvSpPr>
          <p:cNvPr id="5" name="文本框 4"/>
          <p:cNvSpPr txBox="1"/>
          <p:nvPr/>
        </p:nvSpPr>
        <p:spPr>
          <a:xfrm>
            <a:off x="3479165" y="1405890"/>
            <a:ext cx="5233035" cy="645160"/>
          </a:xfrm>
          <a:prstGeom prst="rect">
            <a:avLst/>
          </a:prstGeom>
          <a:noFill/>
        </p:spPr>
        <p:txBody>
          <a:bodyPr wrap="none" rtlCol="0">
            <a:spAutoFit/>
          </a:bodyPr>
          <a:lstStyle/>
          <a:p>
            <a:pPr algn="l"/>
            <a:r>
              <a:rPr lang="zh-CN" altLang="en-US" sz="3600" b="1" dirty="0">
                <a:solidFill>
                  <a:srgbClr val="212833"/>
                </a:solidFill>
                <a:latin typeface="黑体" panose="02010609060101010101" charset="-122"/>
                <a:ea typeface="黑体" panose="02010609060101010101" charset="-122"/>
                <a:sym typeface="+mn-ea"/>
              </a:rPr>
              <a:t>多媒体</a:t>
            </a:r>
            <a:r>
              <a:rPr lang="zh-CN" altLang="en-US" sz="3600" b="1" dirty="0">
                <a:solidFill>
                  <a:srgbClr val="212833"/>
                </a:solidFill>
                <a:latin typeface="黑体" panose="02010609060101010101" charset="-122"/>
                <a:ea typeface="黑体" panose="02010609060101010101" charset="-122"/>
                <a:sym typeface="+mn-ea"/>
              </a:rPr>
              <a:t>信息安全中期汇报</a:t>
            </a:r>
            <a:endParaRPr lang="zh-CN" altLang="en-US" sz="3600" b="1" dirty="0">
              <a:solidFill>
                <a:srgbClr val="212833"/>
              </a:solidFill>
              <a:latin typeface="黑体" panose="02010609060101010101" charset="-122"/>
              <a:ea typeface="黑体" panose="02010609060101010101" charset="-122"/>
            </a:endParaRPr>
          </a:p>
        </p:txBody>
      </p:sp>
      <p:sp>
        <p:nvSpPr>
          <p:cNvPr id="7" name="文本框 6"/>
          <p:cNvSpPr txBox="1"/>
          <p:nvPr/>
        </p:nvSpPr>
        <p:spPr>
          <a:xfrm>
            <a:off x="5629910" y="2337435"/>
            <a:ext cx="3757930" cy="521970"/>
          </a:xfrm>
          <a:prstGeom prst="rect">
            <a:avLst/>
          </a:prstGeom>
          <a:noFill/>
        </p:spPr>
        <p:txBody>
          <a:bodyPr wrap="none" rtlCol="0">
            <a:spAutoFit/>
          </a:bodyPr>
          <a:lstStyle/>
          <a:p>
            <a:pPr algn="l"/>
            <a:r>
              <a:rPr lang="en-US" altLang="zh-CN" sz="2800" b="1" dirty="0">
                <a:solidFill>
                  <a:srgbClr val="212833"/>
                </a:solidFill>
                <a:latin typeface="黑体" panose="02010609060101010101" charset="-122"/>
                <a:ea typeface="黑体" panose="02010609060101010101" charset="-122"/>
                <a:sym typeface="+mn-ea"/>
              </a:rPr>
              <a:t>——</a:t>
            </a:r>
            <a:r>
              <a:rPr lang="zh-CN" altLang="en-US" sz="2800" b="1" dirty="0">
                <a:solidFill>
                  <a:srgbClr val="212833"/>
                </a:solidFill>
                <a:latin typeface="黑体" panose="02010609060101010101" charset="-122"/>
                <a:ea typeface="黑体" panose="02010609060101010101" charset="-122"/>
                <a:sym typeface="+mn-ea"/>
              </a:rPr>
              <a:t>复制粘贴</a:t>
            </a:r>
            <a:r>
              <a:rPr lang="zh-CN" altLang="en-US" sz="2800" b="1" dirty="0">
                <a:solidFill>
                  <a:srgbClr val="212833"/>
                </a:solidFill>
                <a:latin typeface="黑体" panose="02010609060101010101" charset="-122"/>
                <a:ea typeface="黑体" panose="02010609060101010101" charset="-122"/>
                <a:sym typeface="+mn-ea"/>
              </a:rPr>
              <a:t>篡改检测</a:t>
            </a:r>
            <a:endParaRPr lang="zh-CN" altLang="en-US" sz="2800" b="1" dirty="0">
              <a:solidFill>
                <a:srgbClr val="212833"/>
              </a:solidFill>
              <a:latin typeface="黑体" panose="02010609060101010101" charset="-122"/>
              <a:ea typeface="黑体" panose="02010609060101010101" charset="-122"/>
              <a:sym typeface="+mn-ea"/>
            </a:endParaRPr>
          </a:p>
        </p:txBody>
      </p:sp>
      <p:pic>
        <p:nvPicPr>
          <p:cNvPr id="2" name="Oliver Scheffner - Happy Hour">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5999163" y="-1984375"/>
            <a:ext cx="609600" cy="609600"/>
          </a:xfrm>
          <a:prstGeom prst="rect">
            <a:avLst/>
          </a:prstGeom>
        </p:spPr>
      </p:pic>
      <p:sp>
        <p:nvSpPr>
          <p:cNvPr id="3" name="文本框 2"/>
          <p:cNvSpPr txBox="1"/>
          <p:nvPr/>
        </p:nvSpPr>
        <p:spPr>
          <a:xfrm>
            <a:off x="6609080" y="3016250"/>
            <a:ext cx="4638675" cy="368300"/>
          </a:xfrm>
          <a:prstGeom prst="rect">
            <a:avLst/>
          </a:prstGeom>
          <a:noFill/>
        </p:spPr>
        <p:txBody>
          <a:bodyPr wrap="square" rtlCol="0">
            <a:spAutoFit/>
          </a:bodyPr>
          <a:lstStyle/>
          <a:p>
            <a:r>
              <a:rPr lang="zh-CN" altLang="en-US"/>
              <a:t>小组成员：洪</a:t>
            </a:r>
            <a:r>
              <a:rPr lang="zh-CN" altLang="en-US"/>
              <a:t>浩天、金政宇 </a:t>
            </a:r>
            <a:endParaRPr lang="zh-CN" altLang="en-US"/>
          </a:p>
        </p:txBody>
      </p:sp>
    </p:spTree>
    <p:custDataLst>
      <p:tags r:id="rId5"/>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audio>
              <p:cMediaNode vol="80000" numSld="999" showWhenStopped="0">
                <p:cTn id="2"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grpSp>
        <p:nvGrpSpPr>
          <p:cNvPr id="15" name="组合 14"/>
          <p:cNvGrpSpPr/>
          <p:nvPr/>
        </p:nvGrpSpPr>
        <p:grpSpPr>
          <a:xfrm>
            <a:off x="3551555" y="2030095"/>
            <a:ext cx="4680585" cy="2406650"/>
            <a:chOff x="6066" y="3628"/>
            <a:chExt cx="7371" cy="3790"/>
          </a:xfrm>
        </p:grpSpPr>
        <p:sp>
          <p:nvSpPr>
            <p:cNvPr id="3" name="任意多边形 2"/>
            <p:cNvSpPr/>
            <p:nvPr>
              <p:custDataLst>
                <p:tags r:id="rId1"/>
              </p:custDataLst>
            </p:nvPr>
          </p:nvSpPr>
          <p:spPr>
            <a:xfrm flipH="1">
              <a:off x="6066" y="3628"/>
              <a:ext cx="5554" cy="3790"/>
            </a:xfrm>
            <a:custGeom>
              <a:avLst/>
              <a:gdLst>
                <a:gd name="connsiteX0" fmla="*/ 0 w 2219325"/>
                <a:gd name="connsiteY0" fmla="*/ 0 h 1514475"/>
                <a:gd name="connsiteX1" fmla="*/ 2219325 w 2219325"/>
                <a:gd name="connsiteY1" fmla="*/ 0 h 1514475"/>
                <a:gd name="connsiteX2" fmla="*/ 2219325 w 2219325"/>
                <a:gd name="connsiteY2" fmla="*/ 1514475 h 1514475"/>
                <a:gd name="connsiteX3" fmla="*/ 0 w 2219325"/>
                <a:gd name="connsiteY3" fmla="*/ 1514475 h 1514475"/>
                <a:gd name="connsiteX4" fmla="*/ 0 w 2219325"/>
                <a:gd name="connsiteY4" fmla="*/ 1214437 h 1514475"/>
                <a:gd name="connsiteX5" fmla="*/ 238125 w 2219325"/>
                <a:gd name="connsiteY5" fmla="*/ 1214437 h 1514475"/>
                <a:gd name="connsiteX6" fmla="*/ 238125 w 2219325"/>
                <a:gd name="connsiteY6" fmla="*/ 300037 h 1514475"/>
                <a:gd name="connsiteX7" fmla="*/ 0 w 2219325"/>
                <a:gd name="connsiteY7" fmla="*/ 300037 h 1514475"/>
                <a:gd name="connsiteX0-1" fmla="*/ 238125 w 2219325"/>
                <a:gd name="connsiteY0-2" fmla="*/ 300037 h 1514475"/>
                <a:gd name="connsiteX1-3" fmla="*/ 0 w 2219325"/>
                <a:gd name="connsiteY1-4" fmla="*/ 300037 h 1514475"/>
                <a:gd name="connsiteX2-5" fmla="*/ 0 w 2219325"/>
                <a:gd name="connsiteY2-6" fmla="*/ 0 h 1514475"/>
                <a:gd name="connsiteX3-7" fmla="*/ 2219325 w 2219325"/>
                <a:gd name="connsiteY3-8" fmla="*/ 0 h 1514475"/>
                <a:gd name="connsiteX4-9" fmla="*/ 2219325 w 2219325"/>
                <a:gd name="connsiteY4-10" fmla="*/ 1514475 h 1514475"/>
                <a:gd name="connsiteX5-11" fmla="*/ 0 w 2219325"/>
                <a:gd name="connsiteY5-12" fmla="*/ 1514475 h 1514475"/>
                <a:gd name="connsiteX6-13" fmla="*/ 0 w 2219325"/>
                <a:gd name="connsiteY6-14" fmla="*/ 1214437 h 1514475"/>
                <a:gd name="connsiteX7-15" fmla="*/ 238125 w 2219325"/>
                <a:gd name="connsiteY7-16" fmla="*/ 1214437 h 1514475"/>
                <a:gd name="connsiteX8" fmla="*/ 329565 w 2219325"/>
                <a:gd name="connsiteY8" fmla="*/ 391477 h 1514475"/>
                <a:gd name="connsiteX0-17" fmla="*/ 0 w 2219325"/>
                <a:gd name="connsiteY0-18" fmla="*/ 300037 h 1514475"/>
                <a:gd name="connsiteX1-19" fmla="*/ 0 w 2219325"/>
                <a:gd name="connsiteY1-20" fmla="*/ 0 h 1514475"/>
                <a:gd name="connsiteX2-21" fmla="*/ 2219325 w 2219325"/>
                <a:gd name="connsiteY2-22" fmla="*/ 0 h 1514475"/>
                <a:gd name="connsiteX3-23" fmla="*/ 2219325 w 2219325"/>
                <a:gd name="connsiteY3-24" fmla="*/ 1514475 h 1514475"/>
                <a:gd name="connsiteX4-25" fmla="*/ 0 w 2219325"/>
                <a:gd name="connsiteY4-26" fmla="*/ 1514475 h 1514475"/>
                <a:gd name="connsiteX5-27" fmla="*/ 0 w 2219325"/>
                <a:gd name="connsiteY5-28" fmla="*/ 1214437 h 1514475"/>
                <a:gd name="connsiteX6-29" fmla="*/ 238125 w 2219325"/>
                <a:gd name="connsiteY6-30" fmla="*/ 1214437 h 1514475"/>
                <a:gd name="connsiteX7-31" fmla="*/ 329565 w 2219325"/>
                <a:gd name="connsiteY7-32" fmla="*/ 391477 h 1514475"/>
                <a:gd name="connsiteX0-33" fmla="*/ 0 w 2219325"/>
                <a:gd name="connsiteY0-34" fmla="*/ 300037 h 1514475"/>
                <a:gd name="connsiteX1-35" fmla="*/ 0 w 2219325"/>
                <a:gd name="connsiteY1-36" fmla="*/ 0 h 1514475"/>
                <a:gd name="connsiteX2-37" fmla="*/ 2219325 w 2219325"/>
                <a:gd name="connsiteY2-38" fmla="*/ 0 h 1514475"/>
                <a:gd name="connsiteX3-39" fmla="*/ 2219325 w 2219325"/>
                <a:gd name="connsiteY3-40" fmla="*/ 1514475 h 1514475"/>
                <a:gd name="connsiteX4-41" fmla="*/ 0 w 2219325"/>
                <a:gd name="connsiteY4-42" fmla="*/ 1514475 h 1514475"/>
                <a:gd name="connsiteX5-43" fmla="*/ 0 w 2219325"/>
                <a:gd name="connsiteY5-44" fmla="*/ 1214437 h 1514475"/>
                <a:gd name="connsiteX6-45" fmla="*/ 238125 w 2219325"/>
                <a:gd name="connsiteY6-46" fmla="*/ 1214437 h 1514475"/>
                <a:gd name="connsiteX0-47" fmla="*/ 0 w 2219325"/>
                <a:gd name="connsiteY0-48" fmla="*/ 300037 h 1514475"/>
                <a:gd name="connsiteX1-49" fmla="*/ 0 w 2219325"/>
                <a:gd name="connsiteY1-50" fmla="*/ 0 h 1514475"/>
                <a:gd name="connsiteX2-51" fmla="*/ 2219325 w 2219325"/>
                <a:gd name="connsiteY2-52" fmla="*/ 0 h 1514475"/>
                <a:gd name="connsiteX3-53" fmla="*/ 2219325 w 2219325"/>
                <a:gd name="connsiteY3-54" fmla="*/ 1514475 h 1514475"/>
                <a:gd name="connsiteX4-55" fmla="*/ 0 w 2219325"/>
                <a:gd name="connsiteY4-56" fmla="*/ 1514475 h 1514475"/>
                <a:gd name="connsiteX5-57" fmla="*/ 0 w 2219325"/>
                <a:gd name="connsiteY5-58" fmla="*/ 1214437 h 151447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219325" h="1514475">
                  <a:moveTo>
                    <a:pt x="0" y="300037"/>
                  </a:moveTo>
                  <a:lnTo>
                    <a:pt x="0" y="0"/>
                  </a:lnTo>
                  <a:lnTo>
                    <a:pt x="2219325" y="0"/>
                  </a:lnTo>
                  <a:lnTo>
                    <a:pt x="2219325" y="1514475"/>
                  </a:lnTo>
                  <a:lnTo>
                    <a:pt x="0" y="1514475"/>
                  </a:lnTo>
                  <a:lnTo>
                    <a:pt x="0" y="1214437"/>
                  </a:lnTo>
                </a:path>
              </a:pathLst>
            </a:custGeom>
            <a:noFill/>
            <a:ln w="19050">
              <a:solidFill>
                <a:srgbClr val="2128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4000">
                <a:solidFill>
                  <a:schemeClr val="accent1"/>
                </a:solidFill>
                <a:latin typeface="Arial" panose="020B0604020202020204" pitchFamily="34" charset="0"/>
                <a:ea typeface="微软雅黑" panose="020B0503020204020204" charset="-122"/>
                <a:sym typeface="Arial" panose="020B0604020202020204" pitchFamily="34" charset="0"/>
              </a:endParaRPr>
            </a:p>
          </p:txBody>
        </p:sp>
        <p:sp>
          <p:nvSpPr>
            <p:cNvPr id="8" name="文本框 7"/>
            <p:cNvSpPr txBox="1"/>
            <p:nvPr>
              <p:custDataLst>
                <p:tags r:id="rId2"/>
              </p:custDataLst>
            </p:nvPr>
          </p:nvSpPr>
          <p:spPr>
            <a:xfrm flipH="1">
              <a:off x="6313" y="3848"/>
              <a:ext cx="906" cy="3350"/>
            </a:xfrm>
            <a:prstGeom prst="rect">
              <a:avLst/>
            </a:prstGeom>
            <a:noFill/>
          </p:spPr>
          <p:txBody>
            <a:bodyPr vert="vert" lIns="0" tIns="0" rIns="0" bIns="0" anchor="ctr"/>
            <a:lstStyle/>
            <a:p>
              <a:pPr algn="ctr">
                <a:defRPr/>
              </a:pPr>
              <a:r>
                <a:rPr lang="en-US" altLang="zh-CN" sz="4400" dirty="0">
                  <a:solidFill>
                    <a:srgbClr val="212833"/>
                  </a:solidFill>
                  <a:latin typeface="Arial" panose="020B0604020202020204" pitchFamily="34" charset="0"/>
                  <a:ea typeface="微软雅黑" panose="020B0503020204020204" charset="-122"/>
                  <a:sym typeface="Arial" panose="020B0604020202020204" pitchFamily="34" charset="0"/>
                </a:rPr>
                <a:t>PART 3</a:t>
              </a:r>
              <a:endParaRPr lang="en-US" altLang="zh-CN" sz="4400" dirty="0">
                <a:solidFill>
                  <a:srgbClr val="212833"/>
                </a:solidFill>
                <a:latin typeface="Arial" panose="020B0604020202020204" pitchFamily="34" charset="0"/>
                <a:ea typeface="微软雅黑" panose="020B0503020204020204" charset="-122"/>
                <a:sym typeface="Arial" panose="020B0604020202020204" pitchFamily="34" charset="0"/>
              </a:endParaRPr>
            </a:p>
          </p:txBody>
        </p:sp>
        <p:sp>
          <p:nvSpPr>
            <p:cNvPr id="9" name="矩形 8"/>
            <p:cNvSpPr/>
            <p:nvPr/>
          </p:nvSpPr>
          <p:spPr>
            <a:xfrm flipH="1">
              <a:off x="10192" y="4800"/>
              <a:ext cx="3245" cy="872"/>
            </a:xfrm>
            <a:prstGeom prst="rect">
              <a:avLst/>
            </a:prstGeom>
          </p:spPr>
          <p:txBody>
            <a:bodyPr wrap="square" lIns="0" tIns="0" rIns="0" bIns="0">
              <a:spAutoFit/>
            </a:bodyPr>
            <a:lstStyle/>
            <a:p>
              <a:pPr algn="l"/>
              <a:r>
                <a:rPr lang="zh-CN" altLang="en-US" sz="3600" b="1" dirty="0">
                  <a:solidFill>
                    <a:srgbClr val="212833"/>
                  </a:solidFill>
                  <a:latin typeface="Arial" panose="020B0604020202020204" pitchFamily="34" charset="0"/>
                  <a:ea typeface="微软雅黑" panose="020B0503020204020204" charset="-122"/>
                  <a:cs typeface="+mn-ea"/>
                  <a:sym typeface="Arial" panose="020B0604020202020204" pitchFamily="34" charset="0"/>
                </a:rPr>
                <a:t>方案设计</a:t>
              </a:r>
              <a:endParaRPr lang="zh-CN" altLang="en-US" sz="3600" b="1" dirty="0">
                <a:solidFill>
                  <a:srgbClr val="212833"/>
                </a:solidFill>
                <a:latin typeface="Arial" panose="020B0604020202020204" pitchFamily="34" charset="0"/>
                <a:ea typeface="微软雅黑" panose="020B0503020204020204" charset="-122"/>
                <a:cs typeface="+mn-ea"/>
                <a:sym typeface="Arial" panose="020B0604020202020204" pitchFamily="34" charset="0"/>
              </a:endParaRPr>
            </a:p>
          </p:txBody>
        </p:sp>
        <p:sp>
          <p:nvSpPr>
            <p:cNvPr id="12" name="TextBox 11"/>
            <p:cNvSpPr txBox="1"/>
            <p:nvPr/>
          </p:nvSpPr>
          <p:spPr>
            <a:xfrm flipH="1">
              <a:off x="11077" y="5846"/>
              <a:ext cx="1161" cy="387"/>
            </a:xfrm>
            <a:prstGeom prst="rect">
              <a:avLst/>
            </a:prstGeom>
            <a:noFill/>
          </p:spPr>
          <p:txBody>
            <a:bodyPr wrap="square" lIns="0" tIns="0" rIns="0" bIns="0" rtlCol="0">
              <a:spAutoFit/>
            </a:bodyPr>
            <a:lstStyle/>
            <a:p>
              <a:pPr marL="0" lvl="1" indent="0" algn="l">
                <a:buFont typeface="Arial" panose="020B0604020202020204" pitchFamily="34" charset="0"/>
                <a:buNone/>
              </a:pPr>
              <a:r>
                <a:rPr lang="en-US" altLang="zh-CN" sz="1600" dirty="0">
                  <a:solidFill>
                    <a:srgbClr val="212833"/>
                  </a:solidFill>
                  <a:latin typeface="微软雅黑" panose="020B0503020204020204" charset="-122"/>
                  <a:ea typeface="微软雅黑" panose="020B0503020204020204" charset="-122"/>
                  <a:sym typeface="+mn-ea"/>
                </a:rPr>
                <a:t>design</a:t>
              </a:r>
              <a:endParaRPr lang="zh-CN" altLang="en-US" sz="1600" dirty="0">
                <a:solidFill>
                  <a:srgbClr val="212833"/>
                </a:solidFill>
                <a:latin typeface="Arial" panose="020B0604020202020204" pitchFamily="34" charset="0"/>
                <a:ea typeface="微软雅黑" panose="020B0503020204020204" charset="-122"/>
                <a:cs typeface="+mn-ea"/>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grpSp>
        <p:nvGrpSpPr>
          <p:cNvPr id="15" name="组合 14"/>
          <p:cNvGrpSpPr/>
          <p:nvPr/>
        </p:nvGrpSpPr>
        <p:grpSpPr>
          <a:xfrm>
            <a:off x="3551555" y="2030095"/>
            <a:ext cx="4620895" cy="2406650"/>
            <a:chOff x="6066" y="3628"/>
            <a:chExt cx="7277" cy="3790"/>
          </a:xfrm>
        </p:grpSpPr>
        <p:sp>
          <p:nvSpPr>
            <p:cNvPr id="3" name="任意多边形 2"/>
            <p:cNvSpPr/>
            <p:nvPr>
              <p:custDataLst>
                <p:tags r:id="rId1"/>
              </p:custDataLst>
            </p:nvPr>
          </p:nvSpPr>
          <p:spPr>
            <a:xfrm flipH="1">
              <a:off x="6066" y="3628"/>
              <a:ext cx="5554" cy="3790"/>
            </a:xfrm>
            <a:custGeom>
              <a:avLst/>
              <a:gdLst>
                <a:gd name="connsiteX0" fmla="*/ 0 w 2219325"/>
                <a:gd name="connsiteY0" fmla="*/ 0 h 1514475"/>
                <a:gd name="connsiteX1" fmla="*/ 2219325 w 2219325"/>
                <a:gd name="connsiteY1" fmla="*/ 0 h 1514475"/>
                <a:gd name="connsiteX2" fmla="*/ 2219325 w 2219325"/>
                <a:gd name="connsiteY2" fmla="*/ 1514475 h 1514475"/>
                <a:gd name="connsiteX3" fmla="*/ 0 w 2219325"/>
                <a:gd name="connsiteY3" fmla="*/ 1514475 h 1514475"/>
                <a:gd name="connsiteX4" fmla="*/ 0 w 2219325"/>
                <a:gd name="connsiteY4" fmla="*/ 1214437 h 1514475"/>
                <a:gd name="connsiteX5" fmla="*/ 238125 w 2219325"/>
                <a:gd name="connsiteY5" fmla="*/ 1214437 h 1514475"/>
                <a:gd name="connsiteX6" fmla="*/ 238125 w 2219325"/>
                <a:gd name="connsiteY6" fmla="*/ 300037 h 1514475"/>
                <a:gd name="connsiteX7" fmla="*/ 0 w 2219325"/>
                <a:gd name="connsiteY7" fmla="*/ 300037 h 1514475"/>
                <a:gd name="connsiteX0-1" fmla="*/ 238125 w 2219325"/>
                <a:gd name="connsiteY0-2" fmla="*/ 300037 h 1514475"/>
                <a:gd name="connsiteX1-3" fmla="*/ 0 w 2219325"/>
                <a:gd name="connsiteY1-4" fmla="*/ 300037 h 1514475"/>
                <a:gd name="connsiteX2-5" fmla="*/ 0 w 2219325"/>
                <a:gd name="connsiteY2-6" fmla="*/ 0 h 1514475"/>
                <a:gd name="connsiteX3-7" fmla="*/ 2219325 w 2219325"/>
                <a:gd name="connsiteY3-8" fmla="*/ 0 h 1514475"/>
                <a:gd name="connsiteX4-9" fmla="*/ 2219325 w 2219325"/>
                <a:gd name="connsiteY4-10" fmla="*/ 1514475 h 1514475"/>
                <a:gd name="connsiteX5-11" fmla="*/ 0 w 2219325"/>
                <a:gd name="connsiteY5-12" fmla="*/ 1514475 h 1514475"/>
                <a:gd name="connsiteX6-13" fmla="*/ 0 w 2219325"/>
                <a:gd name="connsiteY6-14" fmla="*/ 1214437 h 1514475"/>
                <a:gd name="connsiteX7-15" fmla="*/ 238125 w 2219325"/>
                <a:gd name="connsiteY7-16" fmla="*/ 1214437 h 1514475"/>
                <a:gd name="connsiteX8" fmla="*/ 329565 w 2219325"/>
                <a:gd name="connsiteY8" fmla="*/ 391477 h 1514475"/>
                <a:gd name="connsiteX0-17" fmla="*/ 0 w 2219325"/>
                <a:gd name="connsiteY0-18" fmla="*/ 300037 h 1514475"/>
                <a:gd name="connsiteX1-19" fmla="*/ 0 w 2219325"/>
                <a:gd name="connsiteY1-20" fmla="*/ 0 h 1514475"/>
                <a:gd name="connsiteX2-21" fmla="*/ 2219325 w 2219325"/>
                <a:gd name="connsiteY2-22" fmla="*/ 0 h 1514475"/>
                <a:gd name="connsiteX3-23" fmla="*/ 2219325 w 2219325"/>
                <a:gd name="connsiteY3-24" fmla="*/ 1514475 h 1514475"/>
                <a:gd name="connsiteX4-25" fmla="*/ 0 w 2219325"/>
                <a:gd name="connsiteY4-26" fmla="*/ 1514475 h 1514475"/>
                <a:gd name="connsiteX5-27" fmla="*/ 0 w 2219325"/>
                <a:gd name="connsiteY5-28" fmla="*/ 1214437 h 1514475"/>
                <a:gd name="connsiteX6-29" fmla="*/ 238125 w 2219325"/>
                <a:gd name="connsiteY6-30" fmla="*/ 1214437 h 1514475"/>
                <a:gd name="connsiteX7-31" fmla="*/ 329565 w 2219325"/>
                <a:gd name="connsiteY7-32" fmla="*/ 391477 h 1514475"/>
                <a:gd name="connsiteX0-33" fmla="*/ 0 w 2219325"/>
                <a:gd name="connsiteY0-34" fmla="*/ 300037 h 1514475"/>
                <a:gd name="connsiteX1-35" fmla="*/ 0 w 2219325"/>
                <a:gd name="connsiteY1-36" fmla="*/ 0 h 1514475"/>
                <a:gd name="connsiteX2-37" fmla="*/ 2219325 w 2219325"/>
                <a:gd name="connsiteY2-38" fmla="*/ 0 h 1514475"/>
                <a:gd name="connsiteX3-39" fmla="*/ 2219325 w 2219325"/>
                <a:gd name="connsiteY3-40" fmla="*/ 1514475 h 1514475"/>
                <a:gd name="connsiteX4-41" fmla="*/ 0 w 2219325"/>
                <a:gd name="connsiteY4-42" fmla="*/ 1514475 h 1514475"/>
                <a:gd name="connsiteX5-43" fmla="*/ 0 w 2219325"/>
                <a:gd name="connsiteY5-44" fmla="*/ 1214437 h 1514475"/>
                <a:gd name="connsiteX6-45" fmla="*/ 238125 w 2219325"/>
                <a:gd name="connsiteY6-46" fmla="*/ 1214437 h 1514475"/>
                <a:gd name="connsiteX0-47" fmla="*/ 0 w 2219325"/>
                <a:gd name="connsiteY0-48" fmla="*/ 300037 h 1514475"/>
                <a:gd name="connsiteX1-49" fmla="*/ 0 w 2219325"/>
                <a:gd name="connsiteY1-50" fmla="*/ 0 h 1514475"/>
                <a:gd name="connsiteX2-51" fmla="*/ 2219325 w 2219325"/>
                <a:gd name="connsiteY2-52" fmla="*/ 0 h 1514475"/>
                <a:gd name="connsiteX3-53" fmla="*/ 2219325 w 2219325"/>
                <a:gd name="connsiteY3-54" fmla="*/ 1514475 h 1514475"/>
                <a:gd name="connsiteX4-55" fmla="*/ 0 w 2219325"/>
                <a:gd name="connsiteY4-56" fmla="*/ 1514475 h 1514475"/>
                <a:gd name="connsiteX5-57" fmla="*/ 0 w 2219325"/>
                <a:gd name="connsiteY5-58" fmla="*/ 1214437 h 151447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219325" h="1514475">
                  <a:moveTo>
                    <a:pt x="0" y="300037"/>
                  </a:moveTo>
                  <a:lnTo>
                    <a:pt x="0" y="0"/>
                  </a:lnTo>
                  <a:lnTo>
                    <a:pt x="2219325" y="0"/>
                  </a:lnTo>
                  <a:lnTo>
                    <a:pt x="2219325" y="1514475"/>
                  </a:lnTo>
                  <a:lnTo>
                    <a:pt x="0" y="1514475"/>
                  </a:lnTo>
                  <a:lnTo>
                    <a:pt x="0" y="1214437"/>
                  </a:lnTo>
                </a:path>
              </a:pathLst>
            </a:custGeom>
            <a:noFill/>
            <a:ln w="19050">
              <a:solidFill>
                <a:srgbClr val="2128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4000">
                <a:solidFill>
                  <a:schemeClr val="accent1"/>
                </a:solidFill>
                <a:latin typeface="Arial" panose="020B0604020202020204" pitchFamily="34" charset="0"/>
                <a:ea typeface="微软雅黑" panose="020B0503020204020204" charset="-122"/>
                <a:sym typeface="Arial" panose="020B0604020202020204" pitchFamily="34" charset="0"/>
              </a:endParaRPr>
            </a:p>
          </p:txBody>
        </p:sp>
        <p:sp>
          <p:nvSpPr>
            <p:cNvPr id="8" name="文本框 7"/>
            <p:cNvSpPr txBox="1"/>
            <p:nvPr>
              <p:custDataLst>
                <p:tags r:id="rId2"/>
              </p:custDataLst>
            </p:nvPr>
          </p:nvSpPr>
          <p:spPr>
            <a:xfrm flipH="1">
              <a:off x="6313" y="3848"/>
              <a:ext cx="906" cy="3350"/>
            </a:xfrm>
            <a:prstGeom prst="rect">
              <a:avLst/>
            </a:prstGeom>
            <a:noFill/>
          </p:spPr>
          <p:txBody>
            <a:bodyPr vert="vert" lIns="0" tIns="0" rIns="0" bIns="0" anchor="ctr"/>
            <a:lstStyle/>
            <a:p>
              <a:pPr algn="ctr">
                <a:defRPr/>
              </a:pPr>
              <a:r>
                <a:rPr lang="en-US" altLang="zh-CN" sz="4400" dirty="0">
                  <a:solidFill>
                    <a:srgbClr val="212833"/>
                  </a:solidFill>
                  <a:latin typeface="Arial" panose="020B0604020202020204" pitchFamily="34" charset="0"/>
                  <a:ea typeface="微软雅黑" panose="020B0503020204020204" charset="-122"/>
                  <a:sym typeface="Arial" panose="020B0604020202020204" pitchFamily="34" charset="0"/>
                </a:rPr>
                <a:t>PART 4</a:t>
              </a:r>
              <a:endParaRPr lang="en-US" altLang="zh-CN" sz="4400" dirty="0">
                <a:solidFill>
                  <a:srgbClr val="212833"/>
                </a:solidFill>
                <a:latin typeface="Arial" panose="020B0604020202020204" pitchFamily="34" charset="0"/>
                <a:ea typeface="微软雅黑" panose="020B0503020204020204" charset="-122"/>
                <a:sym typeface="Arial" panose="020B0604020202020204" pitchFamily="34" charset="0"/>
              </a:endParaRPr>
            </a:p>
          </p:txBody>
        </p:sp>
        <p:sp>
          <p:nvSpPr>
            <p:cNvPr id="9" name="矩形 8"/>
            <p:cNvSpPr/>
            <p:nvPr/>
          </p:nvSpPr>
          <p:spPr>
            <a:xfrm flipH="1">
              <a:off x="10145" y="4733"/>
              <a:ext cx="3198" cy="872"/>
            </a:xfrm>
            <a:prstGeom prst="rect">
              <a:avLst/>
            </a:prstGeom>
          </p:spPr>
          <p:txBody>
            <a:bodyPr wrap="square" lIns="0" tIns="0" rIns="0" bIns="0">
              <a:spAutoFit/>
            </a:bodyPr>
            <a:lstStyle/>
            <a:p>
              <a:pPr algn="l"/>
              <a:r>
                <a:rPr lang="zh-CN" altLang="en-US" sz="3600" b="1">
                  <a:solidFill>
                    <a:srgbClr val="212833"/>
                  </a:solidFill>
                  <a:latin typeface="微软雅黑" panose="020B0503020204020204" charset="-122"/>
                  <a:ea typeface="微软雅黑" panose="020B0503020204020204" charset="-122"/>
                  <a:sym typeface="+mn-ea"/>
                </a:rPr>
                <a:t>进度计划</a:t>
              </a:r>
              <a:endParaRPr lang="zh-CN" altLang="en-US" sz="3600" b="1">
                <a:solidFill>
                  <a:srgbClr val="212833"/>
                </a:solidFill>
                <a:latin typeface="微软雅黑" panose="020B0503020204020204" charset="-122"/>
                <a:ea typeface="微软雅黑" panose="020B0503020204020204" charset="-122"/>
                <a:sym typeface="+mn-ea"/>
              </a:endParaRPr>
            </a:p>
          </p:txBody>
        </p:sp>
        <p:sp>
          <p:nvSpPr>
            <p:cNvPr id="12" name="TextBox 11"/>
            <p:cNvSpPr txBox="1"/>
            <p:nvPr/>
          </p:nvSpPr>
          <p:spPr>
            <a:xfrm flipH="1">
              <a:off x="9894" y="5767"/>
              <a:ext cx="3449" cy="387"/>
            </a:xfrm>
            <a:prstGeom prst="rect">
              <a:avLst/>
            </a:prstGeom>
            <a:noFill/>
          </p:spPr>
          <p:txBody>
            <a:bodyPr wrap="none" lIns="0" tIns="0" rIns="0" bIns="0" rtlCol="0">
              <a:spAutoFit/>
            </a:bodyPr>
            <a:lstStyle/>
            <a:p>
              <a:pPr marL="0" lvl="1" indent="0" algn="l">
                <a:buFont typeface="Arial" panose="020B0604020202020204" pitchFamily="34" charset="0"/>
                <a:buNone/>
              </a:pPr>
              <a:r>
                <a:rPr lang="en-US" altLang="zh-CN" sz="1600" dirty="0">
                  <a:solidFill>
                    <a:srgbClr val="212833"/>
                  </a:solidFill>
                  <a:latin typeface="微软雅黑" panose="020B0503020204020204" charset="-122"/>
                  <a:ea typeface="微软雅黑" panose="020B0503020204020204" charset="-122"/>
                  <a:sym typeface="+mn-ea"/>
                </a:rPr>
                <a:t>progress and schedule</a:t>
              </a:r>
              <a:endParaRPr lang="zh-CN" altLang="en-US" sz="1600" dirty="0">
                <a:solidFill>
                  <a:srgbClr val="212833"/>
                </a:solidFill>
                <a:latin typeface="Arial" panose="020B0604020202020204" pitchFamily="34" charset="0"/>
                <a:ea typeface="微软雅黑" panose="020B0503020204020204" charset="-122"/>
                <a:cs typeface="+mn-ea"/>
                <a:sym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246380" y="162560"/>
            <a:ext cx="1402080" cy="460375"/>
          </a:xfrm>
          <a:prstGeom prst="rect">
            <a:avLst/>
          </a:prstGeom>
          <a:noFill/>
        </p:spPr>
        <p:txBody>
          <a:bodyPr wrap="none" rtlCol="0">
            <a:spAutoFit/>
          </a:bodyPr>
          <a:lstStyle/>
          <a:p>
            <a:pPr algn="l"/>
            <a:r>
              <a:rPr lang="zh-CN" altLang="en-US" sz="2400" b="1" dirty="0">
                <a:solidFill>
                  <a:srgbClr val="212833"/>
                </a:solidFill>
                <a:latin typeface="微软雅黑" panose="020B0503020204020204" charset="-122"/>
                <a:ea typeface="微软雅黑" panose="020B0503020204020204" charset="-122"/>
                <a:sym typeface="+mn-ea"/>
              </a:rPr>
              <a:t>进度计划</a:t>
            </a:r>
            <a:endParaRPr lang="zh-CN" altLang="en-US" sz="2400" b="1" dirty="0">
              <a:solidFill>
                <a:srgbClr val="212833"/>
              </a:solidFill>
              <a:latin typeface="微软雅黑" panose="020B0503020204020204" charset="-122"/>
              <a:ea typeface="微软雅黑" panose="020B0503020204020204" charset="-122"/>
              <a:sym typeface="+mn-ea"/>
            </a:endParaRPr>
          </a:p>
        </p:txBody>
      </p:sp>
      <p:sp>
        <p:nvSpPr>
          <p:cNvPr id="21" name="Oval 2"/>
          <p:cNvSpPr>
            <a:spLocks noChangeArrowheads="1"/>
          </p:cNvSpPr>
          <p:nvPr/>
        </p:nvSpPr>
        <p:spPr bwMode="auto">
          <a:xfrm>
            <a:off x="516173" y="1884763"/>
            <a:ext cx="862013" cy="862013"/>
          </a:xfrm>
          <a:prstGeom prst="ellipse">
            <a:avLst/>
          </a:prstGeom>
          <a:solidFill>
            <a:srgbClr val="212833"/>
          </a:solidFill>
          <a:ln>
            <a:noFill/>
          </a:ln>
        </p:spPr>
        <p:txBody>
          <a:bodyPr anchor="ctr"/>
          <a:lstStyle>
            <a:lvl1pPr eaLnBrk="0" hangingPunct="0">
              <a:defRPr>
                <a:solidFill>
                  <a:schemeClr val="tx1"/>
                </a:solidFill>
                <a:latin typeface="Calibri" panose="020F0502020204030204" charset="0"/>
                <a:ea typeface="宋体" panose="02010600030101010101" pitchFamily="2" charset="-122"/>
              </a:defRPr>
            </a:lvl1pPr>
            <a:lvl2pPr eaLnBrk="0" hangingPunct="0">
              <a:defRPr>
                <a:solidFill>
                  <a:schemeClr val="tx1"/>
                </a:solidFill>
                <a:latin typeface="Calibri" panose="020F0502020204030204" charset="0"/>
                <a:ea typeface="宋体" panose="02010600030101010101" pitchFamily="2" charset="-122"/>
              </a:defRPr>
            </a:lvl2pPr>
            <a:lvl3pPr eaLnBrk="0" hangingPunct="0">
              <a:defRPr>
                <a:solidFill>
                  <a:schemeClr val="tx1"/>
                </a:solidFill>
                <a:latin typeface="Calibri" panose="020F0502020204030204" charset="0"/>
                <a:ea typeface="宋体" panose="02010600030101010101" pitchFamily="2" charset="-122"/>
              </a:defRPr>
            </a:lvl3pPr>
            <a:lvl4pPr eaLnBrk="0" hangingPunct="0">
              <a:defRPr>
                <a:solidFill>
                  <a:schemeClr val="tx1"/>
                </a:solidFill>
                <a:latin typeface="Calibri" panose="020F0502020204030204" charset="0"/>
                <a:ea typeface="宋体" panose="02010600030101010101" pitchFamily="2" charset="-122"/>
              </a:defRPr>
            </a:lvl4pPr>
            <a:lvl5pPr eaLnBrk="0" hangingPunct="0">
              <a:defRPr>
                <a:solidFill>
                  <a:schemeClr val="tx1"/>
                </a:solidFill>
                <a:latin typeface="Calibri" panose="020F050202020403020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eaLnBrk="1" hangingPunct="1"/>
            <a:endParaRPr lang="ru-RU" altLang="en-US" sz="2400">
              <a:solidFill>
                <a:srgbClr val="FFFFFF"/>
              </a:solidFill>
              <a:latin typeface="Arial" panose="020B0604020202020204" pitchFamily="34" charset="0"/>
              <a:ea typeface="微软雅黑" panose="020B0503020204020204" charset="-122"/>
              <a:sym typeface="Arial" panose="020B0604020202020204" pitchFamily="34" charset="0"/>
            </a:endParaRPr>
          </a:p>
        </p:txBody>
      </p:sp>
      <p:sp>
        <p:nvSpPr>
          <p:cNvPr id="24" name="Oval 9"/>
          <p:cNvSpPr>
            <a:spLocks noChangeArrowheads="1"/>
          </p:cNvSpPr>
          <p:nvPr/>
        </p:nvSpPr>
        <p:spPr bwMode="auto">
          <a:xfrm>
            <a:off x="516173" y="5668073"/>
            <a:ext cx="862330" cy="861695"/>
          </a:xfrm>
          <a:prstGeom prst="ellipse">
            <a:avLst/>
          </a:prstGeom>
          <a:solidFill>
            <a:srgbClr val="212833"/>
          </a:solidFill>
          <a:ln>
            <a:noFill/>
          </a:ln>
        </p:spPr>
        <p:txBody>
          <a:bodyPr anchor="ctr"/>
          <a:lstStyle>
            <a:lvl1pPr eaLnBrk="0" hangingPunct="0">
              <a:defRPr>
                <a:solidFill>
                  <a:schemeClr val="tx1"/>
                </a:solidFill>
                <a:latin typeface="Calibri" panose="020F0502020204030204" charset="0"/>
                <a:ea typeface="宋体" panose="02010600030101010101" pitchFamily="2" charset="-122"/>
              </a:defRPr>
            </a:lvl1pPr>
            <a:lvl2pPr eaLnBrk="0" hangingPunct="0">
              <a:defRPr>
                <a:solidFill>
                  <a:schemeClr val="tx1"/>
                </a:solidFill>
                <a:latin typeface="Calibri" panose="020F0502020204030204" charset="0"/>
                <a:ea typeface="宋体" panose="02010600030101010101" pitchFamily="2" charset="-122"/>
              </a:defRPr>
            </a:lvl2pPr>
            <a:lvl3pPr eaLnBrk="0" hangingPunct="0">
              <a:defRPr>
                <a:solidFill>
                  <a:schemeClr val="tx1"/>
                </a:solidFill>
                <a:latin typeface="Calibri" panose="020F0502020204030204" charset="0"/>
                <a:ea typeface="宋体" panose="02010600030101010101" pitchFamily="2" charset="-122"/>
              </a:defRPr>
            </a:lvl3pPr>
            <a:lvl4pPr eaLnBrk="0" hangingPunct="0">
              <a:defRPr>
                <a:solidFill>
                  <a:schemeClr val="tx1"/>
                </a:solidFill>
                <a:latin typeface="Calibri" panose="020F0502020204030204" charset="0"/>
                <a:ea typeface="宋体" panose="02010600030101010101" pitchFamily="2" charset="-122"/>
              </a:defRPr>
            </a:lvl4pPr>
            <a:lvl5pPr eaLnBrk="0" hangingPunct="0">
              <a:defRPr>
                <a:solidFill>
                  <a:schemeClr val="tx1"/>
                </a:solidFill>
                <a:latin typeface="Calibri" panose="020F050202020403020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eaLnBrk="1" hangingPunct="1"/>
            <a:endParaRPr lang="ru-RU" altLang="en-US" sz="2400">
              <a:solidFill>
                <a:srgbClr val="FFFFFF"/>
              </a:solidFill>
              <a:latin typeface="Arial" panose="020B0604020202020204" pitchFamily="34" charset="0"/>
              <a:ea typeface="微软雅黑" panose="020B0503020204020204" charset="-122"/>
              <a:sym typeface="Arial" panose="020B0604020202020204" pitchFamily="34" charset="0"/>
            </a:endParaRPr>
          </a:p>
        </p:txBody>
      </p:sp>
      <p:sp>
        <p:nvSpPr>
          <p:cNvPr id="27" name="Oval 11"/>
          <p:cNvSpPr>
            <a:spLocks noChangeArrowheads="1"/>
          </p:cNvSpPr>
          <p:nvPr/>
        </p:nvSpPr>
        <p:spPr bwMode="auto">
          <a:xfrm>
            <a:off x="6920548" y="1868170"/>
            <a:ext cx="860425" cy="862013"/>
          </a:xfrm>
          <a:prstGeom prst="ellipse">
            <a:avLst/>
          </a:prstGeom>
          <a:solidFill>
            <a:srgbClr val="212833"/>
          </a:solidFill>
          <a:ln>
            <a:noFill/>
          </a:ln>
        </p:spPr>
        <p:txBody>
          <a:bodyPr anchor="ctr"/>
          <a:lstStyle>
            <a:lvl1pPr eaLnBrk="0" hangingPunct="0">
              <a:defRPr>
                <a:solidFill>
                  <a:schemeClr val="tx1"/>
                </a:solidFill>
                <a:latin typeface="Calibri" panose="020F0502020204030204" charset="0"/>
                <a:ea typeface="宋体" panose="02010600030101010101" pitchFamily="2" charset="-122"/>
              </a:defRPr>
            </a:lvl1pPr>
            <a:lvl2pPr eaLnBrk="0" hangingPunct="0">
              <a:defRPr>
                <a:solidFill>
                  <a:schemeClr val="tx1"/>
                </a:solidFill>
                <a:latin typeface="Calibri" panose="020F0502020204030204" charset="0"/>
                <a:ea typeface="宋体" panose="02010600030101010101" pitchFamily="2" charset="-122"/>
              </a:defRPr>
            </a:lvl2pPr>
            <a:lvl3pPr eaLnBrk="0" hangingPunct="0">
              <a:defRPr>
                <a:solidFill>
                  <a:schemeClr val="tx1"/>
                </a:solidFill>
                <a:latin typeface="Calibri" panose="020F0502020204030204" charset="0"/>
                <a:ea typeface="宋体" panose="02010600030101010101" pitchFamily="2" charset="-122"/>
              </a:defRPr>
            </a:lvl3pPr>
            <a:lvl4pPr eaLnBrk="0" hangingPunct="0">
              <a:defRPr>
                <a:solidFill>
                  <a:schemeClr val="tx1"/>
                </a:solidFill>
                <a:latin typeface="Calibri" panose="020F0502020204030204" charset="0"/>
                <a:ea typeface="宋体" panose="02010600030101010101" pitchFamily="2" charset="-122"/>
              </a:defRPr>
            </a:lvl4pPr>
            <a:lvl5pPr eaLnBrk="0" hangingPunct="0">
              <a:defRPr>
                <a:solidFill>
                  <a:schemeClr val="tx1"/>
                </a:solidFill>
                <a:latin typeface="Calibri" panose="020F050202020403020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eaLnBrk="1" hangingPunct="1"/>
            <a:endParaRPr lang="ru-RU" altLang="en-US" sz="2400">
              <a:solidFill>
                <a:srgbClr val="FFFFFF"/>
              </a:solidFill>
              <a:latin typeface="Arial" panose="020B0604020202020204" pitchFamily="34" charset="0"/>
              <a:ea typeface="微软雅黑" panose="020B0503020204020204" charset="-122"/>
              <a:sym typeface="Arial" panose="020B0604020202020204" pitchFamily="34" charset="0"/>
            </a:endParaRPr>
          </a:p>
        </p:txBody>
      </p:sp>
      <p:sp>
        <p:nvSpPr>
          <p:cNvPr id="28" name="Oval 12"/>
          <p:cNvSpPr>
            <a:spLocks noChangeArrowheads="1"/>
          </p:cNvSpPr>
          <p:nvPr/>
        </p:nvSpPr>
        <p:spPr bwMode="auto">
          <a:xfrm>
            <a:off x="6920865" y="3527425"/>
            <a:ext cx="860425" cy="861695"/>
          </a:xfrm>
          <a:prstGeom prst="ellipse">
            <a:avLst/>
          </a:prstGeom>
          <a:solidFill>
            <a:srgbClr val="212833"/>
          </a:solidFill>
          <a:ln>
            <a:noFill/>
          </a:ln>
        </p:spPr>
        <p:txBody>
          <a:bodyPr anchor="ctr"/>
          <a:lstStyle>
            <a:lvl1pPr eaLnBrk="0" hangingPunct="0">
              <a:defRPr>
                <a:solidFill>
                  <a:schemeClr val="tx1"/>
                </a:solidFill>
                <a:latin typeface="Calibri" panose="020F0502020204030204" charset="0"/>
                <a:ea typeface="宋体" panose="02010600030101010101" pitchFamily="2" charset="-122"/>
              </a:defRPr>
            </a:lvl1pPr>
            <a:lvl2pPr eaLnBrk="0" hangingPunct="0">
              <a:defRPr>
                <a:solidFill>
                  <a:schemeClr val="tx1"/>
                </a:solidFill>
                <a:latin typeface="Calibri" panose="020F0502020204030204" charset="0"/>
                <a:ea typeface="宋体" panose="02010600030101010101" pitchFamily="2" charset="-122"/>
              </a:defRPr>
            </a:lvl2pPr>
            <a:lvl3pPr eaLnBrk="0" hangingPunct="0">
              <a:defRPr>
                <a:solidFill>
                  <a:schemeClr val="tx1"/>
                </a:solidFill>
                <a:latin typeface="Calibri" panose="020F0502020204030204" charset="0"/>
                <a:ea typeface="宋体" panose="02010600030101010101" pitchFamily="2" charset="-122"/>
              </a:defRPr>
            </a:lvl3pPr>
            <a:lvl4pPr eaLnBrk="0" hangingPunct="0">
              <a:defRPr>
                <a:solidFill>
                  <a:schemeClr val="tx1"/>
                </a:solidFill>
                <a:latin typeface="Calibri" panose="020F0502020204030204" charset="0"/>
                <a:ea typeface="宋体" panose="02010600030101010101" pitchFamily="2" charset="-122"/>
              </a:defRPr>
            </a:lvl4pPr>
            <a:lvl5pPr eaLnBrk="0" hangingPunct="0">
              <a:defRPr>
                <a:solidFill>
                  <a:schemeClr val="tx1"/>
                </a:solidFill>
                <a:latin typeface="Calibri" panose="020F050202020403020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eaLnBrk="1" hangingPunct="1"/>
            <a:endParaRPr lang="ru-RU" altLang="en-US" sz="2400">
              <a:solidFill>
                <a:srgbClr val="FFFFFF"/>
              </a:solidFill>
              <a:latin typeface="Arial" panose="020B0604020202020204" pitchFamily="34" charset="0"/>
              <a:ea typeface="微软雅黑" panose="020B0503020204020204" charset="-122"/>
              <a:sym typeface="Arial" panose="020B0604020202020204" pitchFamily="34" charset="0"/>
            </a:endParaRPr>
          </a:p>
        </p:txBody>
      </p:sp>
      <p:sp>
        <p:nvSpPr>
          <p:cNvPr id="30" name="Freeform 25"/>
          <p:cNvSpPr>
            <a:spLocks noChangeArrowheads="1"/>
          </p:cNvSpPr>
          <p:nvPr/>
        </p:nvSpPr>
        <p:spPr bwMode="auto">
          <a:xfrm>
            <a:off x="820973" y="5877306"/>
            <a:ext cx="247650" cy="346075"/>
          </a:xfrm>
          <a:custGeom>
            <a:avLst/>
            <a:gdLst>
              <a:gd name="T0" fmla="*/ 195 w 346"/>
              <a:gd name="T1" fmla="*/ 0 h 479"/>
              <a:gd name="T2" fmla="*/ 195 w 346"/>
              <a:gd name="T3" fmla="*/ 0 h 479"/>
              <a:gd name="T4" fmla="*/ 160 w 346"/>
              <a:gd name="T5" fmla="*/ 0 h 479"/>
              <a:gd name="T6" fmla="*/ 160 w 346"/>
              <a:gd name="T7" fmla="*/ 328 h 479"/>
              <a:gd name="T8" fmla="*/ 80 w 346"/>
              <a:gd name="T9" fmla="*/ 328 h 479"/>
              <a:gd name="T10" fmla="*/ 10 w 346"/>
              <a:gd name="T11" fmla="*/ 425 h 479"/>
              <a:gd name="T12" fmla="*/ 124 w 346"/>
              <a:gd name="T13" fmla="*/ 461 h 479"/>
              <a:gd name="T14" fmla="*/ 195 w 346"/>
              <a:gd name="T15" fmla="*/ 372 h 479"/>
              <a:gd name="T16" fmla="*/ 195 w 346"/>
              <a:gd name="T17" fmla="*/ 106 h 479"/>
              <a:gd name="T18" fmla="*/ 257 w 346"/>
              <a:gd name="T19" fmla="*/ 230 h 479"/>
              <a:gd name="T20" fmla="*/ 275 w 346"/>
              <a:gd name="T21" fmla="*/ 230 h 479"/>
              <a:gd name="T22" fmla="*/ 195 w 346"/>
              <a:gd name="T23" fmla="*/ 0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479">
                <a:moveTo>
                  <a:pt x="195" y="0"/>
                </a:moveTo>
                <a:lnTo>
                  <a:pt x="195" y="0"/>
                </a:lnTo>
                <a:cubicBezTo>
                  <a:pt x="160" y="0"/>
                  <a:pt x="160" y="0"/>
                  <a:pt x="160" y="0"/>
                </a:cubicBezTo>
                <a:cubicBezTo>
                  <a:pt x="160" y="328"/>
                  <a:pt x="160" y="328"/>
                  <a:pt x="160" y="328"/>
                </a:cubicBezTo>
                <a:cubicBezTo>
                  <a:pt x="133" y="319"/>
                  <a:pt x="107" y="319"/>
                  <a:pt x="80" y="328"/>
                </a:cubicBezTo>
                <a:cubicBezTo>
                  <a:pt x="26" y="346"/>
                  <a:pt x="0" y="390"/>
                  <a:pt x="10" y="425"/>
                </a:cubicBezTo>
                <a:cubicBezTo>
                  <a:pt x="26" y="461"/>
                  <a:pt x="71" y="478"/>
                  <a:pt x="124" y="461"/>
                </a:cubicBezTo>
                <a:cubicBezTo>
                  <a:pt x="169" y="443"/>
                  <a:pt x="195" y="408"/>
                  <a:pt x="195" y="372"/>
                </a:cubicBezTo>
                <a:cubicBezTo>
                  <a:pt x="195" y="106"/>
                  <a:pt x="195" y="106"/>
                  <a:pt x="195" y="106"/>
                </a:cubicBezTo>
                <a:cubicBezTo>
                  <a:pt x="266" y="124"/>
                  <a:pt x="266" y="212"/>
                  <a:pt x="257" y="230"/>
                </a:cubicBezTo>
                <a:cubicBezTo>
                  <a:pt x="257" y="239"/>
                  <a:pt x="266" y="248"/>
                  <a:pt x="275" y="230"/>
                </a:cubicBezTo>
                <a:cubicBezTo>
                  <a:pt x="345" y="115"/>
                  <a:pt x="195" y="62"/>
                  <a:pt x="195" y="0"/>
                </a:cubicBezTo>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defRPr>
                <a:solidFill>
                  <a:schemeClr val="tx1"/>
                </a:solidFill>
                <a:latin typeface="Calibri" panose="020F0502020204030204" charset="0"/>
                <a:ea typeface="宋体" panose="02010600030101010101" pitchFamily="2" charset="-122"/>
              </a:defRPr>
            </a:lvl1pPr>
            <a:lvl2pPr eaLnBrk="0" hangingPunct="0">
              <a:defRPr>
                <a:solidFill>
                  <a:schemeClr val="tx1"/>
                </a:solidFill>
                <a:latin typeface="Calibri" panose="020F0502020204030204" charset="0"/>
                <a:ea typeface="宋体" panose="02010600030101010101" pitchFamily="2" charset="-122"/>
              </a:defRPr>
            </a:lvl2pPr>
            <a:lvl3pPr eaLnBrk="0" hangingPunct="0">
              <a:defRPr>
                <a:solidFill>
                  <a:schemeClr val="tx1"/>
                </a:solidFill>
                <a:latin typeface="Calibri" panose="020F0502020204030204" charset="0"/>
                <a:ea typeface="宋体" panose="02010600030101010101" pitchFamily="2" charset="-122"/>
              </a:defRPr>
            </a:lvl3pPr>
            <a:lvl4pPr eaLnBrk="0" hangingPunct="0">
              <a:defRPr>
                <a:solidFill>
                  <a:schemeClr val="tx1"/>
                </a:solidFill>
                <a:latin typeface="Calibri" panose="020F0502020204030204" charset="0"/>
                <a:ea typeface="宋体" panose="02010600030101010101" pitchFamily="2" charset="-122"/>
              </a:defRPr>
            </a:lvl4pPr>
            <a:lvl5pPr eaLnBrk="0" hangingPunct="0">
              <a:defRPr>
                <a:solidFill>
                  <a:schemeClr val="tx1"/>
                </a:solidFill>
                <a:latin typeface="Calibri" panose="020F050202020403020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endParaRPr lang="zh-CN" altLang="en-US"/>
          </a:p>
        </p:txBody>
      </p:sp>
      <p:sp>
        <p:nvSpPr>
          <p:cNvPr id="32" name="Freeform 101"/>
          <p:cNvSpPr>
            <a:spLocks noChangeArrowheads="1"/>
          </p:cNvSpPr>
          <p:nvPr/>
        </p:nvSpPr>
        <p:spPr bwMode="auto">
          <a:xfrm>
            <a:off x="7171373" y="3744595"/>
            <a:ext cx="358775" cy="276225"/>
          </a:xfrm>
          <a:custGeom>
            <a:avLst/>
            <a:gdLst>
              <a:gd name="T0" fmla="*/ 80 w 497"/>
              <a:gd name="T1" fmla="*/ 248 h 382"/>
              <a:gd name="T2" fmla="*/ 80 w 497"/>
              <a:gd name="T3" fmla="*/ 248 h 382"/>
              <a:gd name="T4" fmla="*/ 159 w 497"/>
              <a:gd name="T5" fmla="*/ 328 h 382"/>
              <a:gd name="T6" fmla="*/ 248 w 497"/>
              <a:gd name="T7" fmla="*/ 381 h 382"/>
              <a:gd name="T8" fmla="*/ 337 w 497"/>
              <a:gd name="T9" fmla="*/ 337 h 382"/>
              <a:gd name="T10" fmla="*/ 390 w 497"/>
              <a:gd name="T11" fmla="*/ 258 h 382"/>
              <a:gd name="T12" fmla="*/ 248 w 497"/>
              <a:gd name="T13" fmla="*/ 328 h 382"/>
              <a:gd name="T14" fmla="*/ 80 w 497"/>
              <a:gd name="T15" fmla="*/ 248 h 382"/>
              <a:gd name="T16" fmla="*/ 487 w 497"/>
              <a:gd name="T17" fmla="*/ 124 h 382"/>
              <a:gd name="T18" fmla="*/ 487 w 497"/>
              <a:gd name="T19" fmla="*/ 124 h 382"/>
              <a:gd name="T20" fmla="*/ 274 w 497"/>
              <a:gd name="T21" fmla="*/ 9 h 382"/>
              <a:gd name="T22" fmla="*/ 221 w 497"/>
              <a:gd name="T23" fmla="*/ 9 h 382"/>
              <a:gd name="T24" fmla="*/ 9 w 497"/>
              <a:gd name="T25" fmla="*/ 124 h 382"/>
              <a:gd name="T26" fmla="*/ 9 w 497"/>
              <a:gd name="T27" fmla="*/ 160 h 382"/>
              <a:gd name="T28" fmla="*/ 221 w 497"/>
              <a:gd name="T29" fmla="*/ 275 h 382"/>
              <a:gd name="T30" fmla="*/ 274 w 497"/>
              <a:gd name="T31" fmla="*/ 275 h 382"/>
              <a:gd name="T32" fmla="*/ 408 w 497"/>
              <a:gd name="T33" fmla="*/ 195 h 382"/>
              <a:gd name="T34" fmla="*/ 266 w 497"/>
              <a:gd name="T35" fmla="*/ 160 h 382"/>
              <a:gd name="T36" fmla="*/ 248 w 497"/>
              <a:gd name="T37" fmla="*/ 168 h 382"/>
              <a:gd name="T38" fmla="*/ 203 w 497"/>
              <a:gd name="T39" fmla="*/ 133 h 382"/>
              <a:gd name="T40" fmla="*/ 248 w 497"/>
              <a:gd name="T41" fmla="*/ 107 h 382"/>
              <a:gd name="T42" fmla="*/ 293 w 497"/>
              <a:gd name="T43" fmla="*/ 124 h 382"/>
              <a:gd name="T44" fmla="*/ 443 w 497"/>
              <a:gd name="T45" fmla="*/ 177 h 382"/>
              <a:gd name="T46" fmla="*/ 487 w 497"/>
              <a:gd name="T47" fmla="*/ 160 h 382"/>
              <a:gd name="T48" fmla="*/ 487 w 497"/>
              <a:gd name="T49" fmla="*/ 124 h 382"/>
              <a:gd name="T50" fmla="*/ 425 w 497"/>
              <a:gd name="T51" fmla="*/ 346 h 382"/>
              <a:gd name="T52" fmla="*/ 425 w 497"/>
              <a:gd name="T53" fmla="*/ 346 h 382"/>
              <a:gd name="T54" fmla="*/ 461 w 497"/>
              <a:gd name="T55" fmla="*/ 337 h 382"/>
              <a:gd name="T56" fmla="*/ 443 w 497"/>
              <a:gd name="T57" fmla="*/ 177 h 382"/>
              <a:gd name="T58" fmla="*/ 408 w 497"/>
              <a:gd name="T59" fmla="*/ 195 h 382"/>
              <a:gd name="T60" fmla="*/ 425 w 497"/>
              <a:gd name="T61" fmla="*/ 3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defRPr>
                <a:solidFill>
                  <a:schemeClr val="tx1"/>
                </a:solidFill>
                <a:latin typeface="Calibri" panose="020F0502020204030204" charset="0"/>
                <a:ea typeface="宋体" panose="02010600030101010101" pitchFamily="2" charset="-122"/>
              </a:defRPr>
            </a:lvl1pPr>
            <a:lvl2pPr eaLnBrk="0" hangingPunct="0">
              <a:defRPr>
                <a:solidFill>
                  <a:schemeClr val="tx1"/>
                </a:solidFill>
                <a:latin typeface="Calibri" panose="020F0502020204030204" charset="0"/>
                <a:ea typeface="宋体" panose="02010600030101010101" pitchFamily="2" charset="-122"/>
              </a:defRPr>
            </a:lvl2pPr>
            <a:lvl3pPr eaLnBrk="0" hangingPunct="0">
              <a:defRPr>
                <a:solidFill>
                  <a:schemeClr val="tx1"/>
                </a:solidFill>
                <a:latin typeface="Calibri" panose="020F0502020204030204" charset="0"/>
                <a:ea typeface="宋体" panose="02010600030101010101" pitchFamily="2" charset="-122"/>
              </a:defRPr>
            </a:lvl3pPr>
            <a:lvl4pPr eaLnBrk="0" hangingPunct="0">
              <a:defRPr>
                <a:solidFill>
                  <a:schemeClr val="tx1"/>
                </a:solidFill>
                <a:latin typeface="Calibri" panose="020F0502020204030204" charset="0"/>
                <a:ea typeface="宋体" panose="02010600030101010101" pitchFamily="2" charset="-122"/>
              </a:defRPr>
            </a:lvl4pPr>
            <a:lvl5pPr eaLnBrk="0" hangingPunct="0">
              <a:defRPr>
                <a:solidFill>
                  <a:schemeClr val="tx1"/>
                </a:solidFill>
                <a:latin typeface="Calibri" panose="020F050202020403020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endParaRPr lang="zh-CN" altLang="en-US"/>
          </a:p>
        </p:txBody>
      </p:sp>
      <p:sp>
        <p:nvSpPr>
          <p:cNvPr id="33" name="Freeform 103"/>
          <p:cNvSpPr>
            <a:spLocks noChangeArrowheads="1"/>
          </p:cNvSpPr>
          <p:nvPr/>
        </p:nvSpPr>
        <p:spPr bwMode="auto">
          <a:xfrm>
            <a:off x="779698" y="2140351"/>
            <a:ext cx="276225" cy="352425"/>
          </a:xfrm>
          <a:custGeom>
            <a:avLst/>
            <a:gdLst>
              <a:gd name="T0" fmla="*/ 116 w 383"/>
              <a:gd name="T1" fmla="*/ 62 h 488"/>
              <a:gd name="T2" fmla="*/ 116 w 383"/>
              <a:gd name="T3" fmla="*/ 62 h 488"/>
              <a:gd name="T4" fmla="*/ 116 w 383"/>
              <a:gd name="T5" fmla="*/ 355 h 488"/>
              <a:gd name="T6" fmla="*/ 63 w 383"/>
              <a:gd name="T7" fmla="*/ 364 h 488"/>
              <a:gd name="T8" fmla="*/ 18 w 383"/>
              <a:gd name="T9" fmla="*/ 443 h 488"/>
              <a:gd name="T10" fmla="*/ 98 w 383"/>
              <a:gd name="T11" fmla="*/ 470 h 488"/>
              <a:gd name="T12" fmla="*/ 160 w 383"/>
              <a:gd name="T13" fmla="*/ 399 h 488"/>
              <a:gd name="T14" fmla="*/ 160 w 383"/>
              <a:gd name="T15" fmla="*/ 160 h 488"/>
              <a:gd name="T16" fmla="*/ 337 w 383"/>
              <a:gd name="T17" fmla="*/ 115 h 488"/>
              <a:gd name="T18" fmla="*/ 337 w 383"/>
              <a:gd name="T19" fmla="*/ 311 h 488"/>
              <a:gd name="T20" fmla="*/ 284 w 383"/>
              <a:gd name="T21" fmla="*/ 311 h 488"/>
              <a:gd name="T22" fmla="*/ 239 w 383"/>
              <a:gd name="T23" fmla="*/ 399 h 488"/>
              <a:gd name="T24" fmla="*/ 319 w 383"/>
              <a:gd name="T25" fmla="*/ 425 h 488"/>
              <a:gd name="T26" fmla="*/ 382 w 383"/>
              <a:gd name="T27" fmla="*/ 355 h 488"/>
              <a:gd name="T28" fmla="*/ 382 w 383"/>
              <a:gd name="T29" fmla="*/ 0 h 488"/>
              <a:gd name="T30" fmla="*/ 116 w 383"/>
              <a:gd name="T31" fmla="*/ 62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3" h="488">
                <a:moveTo>
                  <a:pt x="116" y="62"/>
                </a:moveTo>
                <a:lnTo>
                  <a:pt x="116" y="62"/>
                </a:lnTo>
                <a:cubicBezTo>
                  <a:pt x="116" y="355"/>
                  <a:pt x="116" y="355"/>
                  <a:pt x="116" y="355"/>
                </a:cubicBezTo>
                <a:cubicBezTo>
                  <a:pt x="98" y="355"/>
                  <a:pt x="80" y="355"/>
                  <a:pt x="63" y="364"/>
                </a:cubicBezTo>
                <a:cubicBezTo>
                  <a:pt x="18" y="372"/>
                  <a:pt x="0" y="417"/>
                  <a:pt x="18" y="443"/>
                </a:cubicBezTo>
                <a:cubicBezTo>
                  <a:pt x="27" y="478"/>
                  <a:pt x="63" y="487"/>
                  <a:pt x="98" y="470"/>
                </a:cubicBezTo>
                <a:cubicBezTo>
                  <a:pt x="133" y="461"/>
                  <a:pt x="160" y="434"/>
                  <a:pt x="160" y="399"/>
                </a:cubicBezTo>
                <a:cubicBezTo>
                  <a:pt x="160" y="399"/>
                  <a:pt x="160" y="248"/>
                  <a:pt x="160" y="160"/>
                </a:cubicBezTo>
                <a:cubicBezTo>
                  <a:pt x="337" y="115"/>
                  <a:pt x="337" y="115"/>
                  <a:pt x="337" y="115"/>
                </a:cubicBezTo>
                <a:cubicBezTo>
                  <a:pt x="337" y="311"/>
                  <a:pt x="337" y="311"/>
                  <a:pt x="337" y="311"/>
                </a:cubicBezTo>
                <a:cubicBezTo>
                  <a:pt x="319" y="301"/>
                  <a:pt x="301" y="301"/>
                  <a:pt x="284" y="311"/>
                </a:cubicBezTo>
                <a:cubicBezTo>
                  <a:pt x="239" y="328"/>
                  <a:pt x="222" y="364"/>
                  <a:pt x="239" y="399"/>
                </a:cubicBezTo>
                <a:cubicBezTo>
                  <a:pt x="248" y="425"/>
                  <a:pt x="284" y="434"/>
                  <a:pt x="319" y="425"/>
                </a:cubicBezTo>
                <a:cubicBezTo>
                  <a:pt x="355" y="408"/>
                  <a:pt x="382" y="381"/>
                  <a:pt x="382" y="355"/>
                </a:cubicBezTo>
                <a:cubicBezTo>
                  <a:pt x="382" y="0"/>
                  <a:pt x="382" y="0"/>
                  <a:pt x="382" y="0"/>
                </a:cubicBezTo>
                <a:lnTo>
                  <a:pt x="116" y="62"/>
                </a:lnTo>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defRPr>
                <a:solidFill>
                  <a:schemeClr val="tx1"/>
                </a:solidFill>
                <a:latin typeface="Calibri" panose="020F0502020204030204" charset="0"/>
                <a:ea typeface="宋体" panose="02010600030101010101" pitchFamily="2" charset="-122"/>
              </a:defRPr>
            </a:lvl1pPr>
            <a:lvl2pPr eaLnBrk="0" hangingPunct="0">
              <a:defRPr>
                <a:solidFill>
                  <a:schemeClr val="tx1"/>
                </a:solidFill>
                <a:latin typeface="Calibri" panose="020F0502020204030204" charset="0"/>
                <a:ea typeface="宋体" panose="02010600030101010101" pitchFamily="2" charset="-122"/>
              </a:defRPr>
            </a:lvl2pPr>
            <a:lvl3pPr eaLnBrk="0" hangingPunct="0">
              <a:defRPr>
                <a:solidFill>
                  <a:schemeClr val="tx1"/>
                </a:solidFill>
                <a:latin typeface="Calibri" panose="020F0502020204030204" charset="0"/>
                <a:ea typeface="宋体" panose="02010600030101010101" pitchFamily="2" charset="-122"/>
              </a:defRPr>
            </a:lvl3pPr>
            <a:lvl4pPr eaLnBrk="0" hangingPunct="0">
              <a:defRPr>
                <a:solidFill>
                  <a:schemeClr val="tx1"/>
                </a:solidFill>
                <a:latin typeface="Calibri" panose="020F0502020204030204" charset="0"/>
                <a:ea typeface="宋体" panose="02010600030101010101" pitchFamily="2" charset="-122"/>
              </a:defRPr>
            </a:lvl4pPr>
            <a:lvl5pPr eaLnBrk="0" hangingPunct="0">
              <a:defRPr>
                <a:solidFill>
                  <a:schemeClr val="tx1"/>
                </a:solidFill>
                <a:latin typeface="Calibri" panose="020F050202020403020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endParaRPr lang="zh-CN" altLang="en-US"/>
          </a:p>
        </p:txBody>
      </p:sp>
      <p:sp>
        <p:nvSpPr>
          <p:cNvPr id="35" name="Freeform 154"/>
          <p:cNvSpPr>
            <a:spLocks noChangeArrowheads="1"/>
          </p:cNvSpPr>
          <p:nvPr/>
        </p:nvSpPr>
        <p:spPr bwMode="auto">
          <a:xfrm>
            <a:off x="7215823" y="2136458"/>
            <a:ext cx="257175" cy="349250"/>
          </a:xfrm>
          <a:custGeom>
            <a:avLst/>
            <a:gdLst>
              <a:gd name="T0" fmla="*/ 346 w 355"/>
              <a:gd name="T1" fmla="*/ 132 h 487"/>
              <a:gd name="T2" fmla="*/ 346 w 355"/>
              <a:gd name="T3" fmla="*/ 132 h 487"/>
              <a:gd name="T4" fmla="*/ 116 w 355"/>
              <a:gd name="T5" fmla="*/ 17 h 487"/>
              <a:gd name="T6" fmla="*/ 9 w 355"/>
              <a:gd name="T7" fmla="*/ 53 h 487"/>
              <a:gd name="T8" fmla="*/ 0 w 355"/>
              <a:gd name="T9" fmla="*/ 79 h 487"/>
              <a:gd name="T10" fmla="*/ 9 w 355"/>
              <a:gd name="T11" fmla="*/ 345 h 487"/>
              <a:gd name="T12" fmla="*/ 18 w 355"/>
              <a:gd name="T13" fmla="*/ 363 h 487"/>
              <a:gd name="T14" fmla="*/ 222 w 355"/>
              <a:gd name="T15" fmla="*/ 486 h 487"/>
              <a:gd name="T16" fmla="*/ 231 w 355"/>
              <a:gd name="T17" fmla="*/ 486 h 487"/>
              <a:gd name="T18" fmla="*/ 240 w 355"/>
              <a:gd name="T19" fmla="*/ 486 h 487"/>
              <a:gd name="T20" fmla="*/ 248 w 355"/>
              <a:gd name="T21" fmla="*/ 478 h 487"/>
              <a:gd name="T22" fmla="*/ 248 w 355"/>
              <a:gd name="T23" fmla="*/ 203 h 487"/>
              <a:gd name="T24" fmla="*/ 240 w 355"/>
              <a:gd name="T25" fmla="*/ 185 h 487"/>
              <a:gd name="T26" fmla="*/ 44 w 355"/>
              <a:gd name="T27" fmla="*/ 70 h 487"/>
              <a:gd name="T28" fmla="*/ 71 w 355"/>
              <a:gd name="T29" fmla="*/ 53 h 487"/>
              <a:gd name="T30" fmla="*/ 107 w 355"/>
              <a:gd name="T31" fmla="*/ 44 h 487"/>
              <a:gd name="T32" fmla="*/ 301 w 355"/>
              <a:gd name="T33" fmla="*/ 150 h 487"/>
              <a:gd name="T34" fmla="*/ 310 w 355"/>
              <a:gd name="T35" fmla="*/ 159 h 487"/>
              <a:gd name="T36" fmla="*/ 310 w 355"/>
              <a:gd name="T37" fmla="*/ 425 h 487"/>
              <a:gd name="T38" fmla="*/ 328 w 355"/>
              <a:gd name="T39" fmla="*/ 442 h 487"/>
              <a:gd name="T40" fmla="*/ 354 w 355"/>
              <a:gd name="T41" fmla="*/ 425 h 487"/>
              <a:gd name="T42" fmla="*/ 354 w 355"/>
              <a:gd name="T43" fmla="*/ 141 h 487"/>
              <a:gd name="T44" fmla="*/ 346 w 355"/>
              <a:gd name="T45" fmla="*/ 132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5" h="487">
                <a:moveTo>
                  <a:pt x="346" y="132"/>
                </a:moveTo>
                <a:lnTo>
                  <a:pt x="346" y="132"/>
                </a:lnTo>
                <a:cubicBezTo>
                  <a:pt x="116" y="17"/>
                  <a:pt x="116" y="17"/>
                  <a:pt x="116" y="17"/>
                </a:cubicBezTo>
                <a:cubicBezTo>
                  <a:pt x="89" y="0"/>
                  <a:pt x="27" y="25"/>
                  <a:pt x="9" y="53"/>
                </a:cubicBezTo>
                <a:cubicBezTo>
                  <a:pt x="0" y="70"/>
                  <a:pt x="0" y="79"/>
                  <a:pt x="0" y="79"/>
                </a:cubicBezTo>
                <a:cubicBezTo>
                  <a:pt x="9" y="345"/>
                  <a:pt x="9" y="345"/>
                  <a:pt x="9" y="345"/>
                </a:cubicBezTo>
                <a:cubicBezTo>
                  <a:pt x="9" y="345"/>
                  <a:pt x="18" y="354"/>
                  <a:pt x="18" y="363"/>
                </a:cubicBezTo>
                <a:cubicBezTo>
                  <a:pt x="36" y="363"/>
                  <a:pt x="222" y="486"/>
                  <a:pt x="222" y="486"/>
                </a:cubicBezTo>
                <a:cubicBezTo>
                  <a:pt x="231" y="486"/>
                  <a:pt x="231" y="486"/>
                  <a:pt x="231" y="486"/>
                </a:cubicBezTo>
                <a:cubicBezTo>
                  <a:pt x="240" y="486"/>
                  <a:pt x="240" y="486"/>
                  <a:pt x="240" y="486"/>
                </a:cubicBezTo>
                <a:cubicBezTo>
                  <a:pt x="248" y="486"/>
                  <a:pt x="248" y="478"/>
                  <a:pt x="248" y="478"/>
                </a:cubicBezTo>
                <a:cubicBezTo>
                  <a:pt x="248" y="203"/>
                  <a:pt x="248" y="203"/>
                  <a:pt x="248" y="203"/>
                </a:cubicBezTo>
                <a:cubicBezTo>
                  <a:pt x="248" y="194"/>
                  <a:pt x="248" y="194"/>
                  <a:pt x="240" y="185"/>
                </a:cubicBezTo>
                <a:cubicBezTo>
                  <a:pt x="44" y="70"/>
                  <a:pt x="44" y="70"/>
                  <a:pt x="44" y="70"/>
                </a:cubicBezTo>
                <a:cubicBezTo>
                  <a:pt x="44" y="70"/>
                  <a:pt x="53" y="61"/>
                  <a:pt x="71" y="53"/>
                </a:cubicBezTo>
                <a:cubicBezTo>
                  <a:pt x="89" y="44"/>
                  <a:pt x="97" y="44"/>
                  <a:pt x="107" y="44"/>
                </a:cubicBezTo>
                <a:cubicBezTo>
                  <a:pt x="107" y="44"/>
                  <a:pt x="293" y="150"/>
                  <a:pt x="301" y="150"/>
                </a:cubicBezTo>
                <a:cubicBezTo>
                  <a:pt x="310" y="159"/>
                  <a:pt x="310" y="159"/>
                  <a:pt x="310" y="159"/>
                </a:cubicBezTo>
                <a:cubicBezTo>
                  <a:pt x="310" y="168"/>
                  <a:pt x="310" y="425"/>
                  <a:pt x="310" y="425"/>
                </a:cubicBezTo>
                <a:cubicBezTo>
                  <a:pt x="310" y="433"/>
                  <a:pt x="319" y="442"/>
                  <a:pt x="328" y="442"/>
                </a:cubicBezTo>
                <a:cubicBezTo>
                  <a:pt x="337" y="442"/>
                  <a:pt x="354" y="433"/>
                  <a:pt x="354" y="425"/>
                </a:cubicBezTo>
                <a:cubicBezTo>
                  <a:pt x="354" y="141"/>
                  <a:pt x="354" y="141"/>
                  <a:pt x="354" y="141"/>
                </a:cubicBezTo>
                <a:lnTo>
                  <a:pt x="346" y="132"/>
                </a:lnTo>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defRPr>
                <a:solidFill>
                  <a:schemeClr val="tx1"/>
                </a:solidFill>
                <a:latin typeface="Calibri" panose="020F0502020204030204" charset="0"/>
                <a:ea typeface="宋体" panose="02010600030101010101" pitchFamily="2" charset="-122"/>
              </a:defRPr>
            </a:lvl1pPr>
            <a:lvl2pPr eaLnBrk="0" hangingPunct="0">
              <a:defRPr>
                <a:solidFill>
                  <a:schemeClr val="tx1"/>
                </a:solidFill>
                <a:latin typeface="Calibri" panose="020F0502020204030204" charset="0"/>
                <a:ea typeface="宋体" panose="02010600030101010101" pitchFamily="2" charset="-122"/>
              </a:defRPr>
            </a:lvl2pPr>
            <a:lvl3pPr eaLnBrk="0" hangingPunct="0">
              <a:defRPr>
                <a:solidFill>
                  <a:schemeClr val="tx1"/>
                </a:solidFill>
                <a:latin typeface="Calibri" panose="020F0502020204030204" charset="0"/>
                <a:ea typeface="宋体" panose="02010600030101010101" pitchFamily="2" charset="-122"/>
              </a:defRPr>
            </a:lvl3pPr>
            <a:lvl4pPr eaLnBrk="0" hangingPunct="0">
              <a:defRPr>
                <a:solidFill>
                  <a:schemeClr val="tx1"/>
                </a:solidFill>
                <a:latin typeface="Calibri" panose="020F0502020204030204" charset="0"/>
                <a:ea typeface="宋体" panose="02010600030101010101" pitchFamily="2" charset="-122"/>
              </a:defRPr>
            </a:lvl4pPr>
            <a:lvl5pPr eaLnBrk="0" hangingPunct="0">
              <a:defRPr>
                <a:solidFill>
                  <a:schemeClr val="tx1"/>
                </a:solidFill>
                <a:latin typeface="Calibri" panose="020F050202020403020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endParaRPr lang="zh-CN" altLang="en-US"/>
          </a:p>
        </p:txBody>
      </p:sp>
      <p:sp>
        <p:nvSpPr>
          <p:cNvPr id="2" name="文本框 1"/>
          <p:cNvSpPr txBox="1"/>
          <p:nvPr/>
        </p:nvSpPr>
        <p:spPr>
          <a:xfrm>
            <a:off x="1682217" y="1038328"/>
            <a:ext cx="2713989" cy="523220"/>
          </a:xfrm>
          <a:prstGeom prst="rect">
            <a:avLst/>
          </a:prstGeom>
          <a:noFill/>
          <a:ln w="38100">
            <a:solidFill>
              <a:schemeClr val="tx1"/>
            </a:solidFill>
          </a:ln>
        </p:spPr>
        <p:txBody>
          <a:bodyPr wrap="square" rtlCol="0">
            <a:spAutoFit/>
          </a:bodyPr>
          <a:lstStyle/>
          <a:p>
            <a:r>
              <a:rPr lang="zh-CN" altLang="en-US" sz="2800" b="1" dirty="0"/>
              <a:t>已完成</a:t>
            </a:r>
            <a:endParaRPr lang="zh-CN" altLang="en-US" sz="2800" b="1" dirty="0"/>
          </a:p>
        </p:txBody>
      </p:sp>
      <p:sp>
        <p:nvSpPr>
          <p:cNvPr id="3" name="文本框 2"/>
          <p:cNvSpPr txBox="1"/>
          <p:nvPr/>
        </p:nvSpPr>
        <p:spPr>
          <a:xfrm>
            <a:off x="8101100" y="1021735"/>
            <a:ext cx="2713990" cy="523220"/>
          </a:xfrm>
          <a:prstGeom prst="rect">
            <a:avLst/>
          </a:prstGeom>
          <a:noFill/>
          <a:ln w="38100">
            <a:solidFill>
              <a:schemeClr val="tx1"/>
            </a:solidFill>
          </a:ln>
        </p:spPr>
        <p:txBody>
          <a:bodyPr wrap="square" rtlCol="0">
            <a:spAutoFit/>
          </a:bodyPr>
          <a:lstStyle/>
          <a:p>
            <a:r>
              <a:rPr lang="zh-CN" altLang="en-US" sz="2800" b="1" dirty="0"/>
              <a:t>有待完成</a:t>
            </a:r>
            <a:endParaRPr lang="zh-CN" altLang="en-US" sz="2800" b="1" dirty="0"/>
          </a:p>
        </p:txBody>
      </p:sp>
      <p:sp>
        <p:nvSpPr>
          <p:cNvPr id="4" name="文本框 3"/>
          <p:cNvSpPr txBox="1"/>
          <p:nvPr/>
        </p:nvSpPr>
        <p:spPr>
          <a:xfrm>
            <a:off x="136525" y="622935"/>
            <a:ext cx="1791335" cy="252730"/>
          </a:xfrm>
          <a:prstGeom prst="rect">
            <a:avLst/>
          </a:prstGeom>
          <a:noFill/>
        </p:spPr>
        <p:txBody>
          <a:bodyPr wrap="square" rtlCol="0">
            <a:spAutoFit/>
          </a:bodyPr>
          <a:lstStyle/>
          <a:p>
            <a:r>
              <a:rPr lang="en-US" altLang="zh-CN" sz="1050" dirty="0">
                <a:solidFill>
                  <a:srgbClr val="212833"/>
                </a:solidFill>
                <a:latin typeface="微软雅黑" panose="020B0503020204020204" charset="-122"/>
                <a:ea typeface="微软雅黑" panose="020B0503020204020204" charset="-122"/>
                <a:sym typeface="+mn-ea"/>
              </a:rPr>
              <a:t>progress and schedule</a:t>
            </a:r>
            <a:endParaRPr lang="zh-CN" altLang="en-US" sz="1050"/>
          </a:p>
        </p:txBody>
      </p:sp>
      <p:sp>
        <p:nvSpPr>
          <p:cNvPr id="7" name="Oval 12"/>
          <p:cNvSpPr>
            <a:spLocks noChangeArrowheads="1"/>
          </p:cNvSpPr>
          <p:nvPr/>
        </p:nvSpPr>
        <p:spPr bwMode="auto">
          <a:xfrm>
            <a:off x="6920865" y="4964430"/>
            <a:ext cx="860425" cy="861695"/>
          </a:xfrm>
          <a:prstGeom prst="ellipse">
            <a:avLst/>
          </a:prstGeom>
          <a:solidFill>
            <a:srgbClr val="212833"/>
          </a:solidFill>
          <a:ln>
            <a:noFill/>
          </a:ln>
        </p:spPr>
        <p:txBody>
          <a:bodyPr anchor="ctr"/>
          <a:lstStyle>
            <a:lvl1pPr eaLnBrk="0" hangingPunct="0">
              <a:defRPr>
                <a:solidFill>
                  <a:schemeClr val="tx1"/>
                </a:solidFill>
                <a:latin typeface="Calibri" panose="020F0502020204030204" charset="0"/>
                <a:ea typeface="宋体" panose="02010600030101010101" pitchFamily="2" charset="-122"/>
              </a:defRPr>
            </a:lvl1pPr>
            <a:lvl2pPr eaLnBrk="0" hangingPunct="0">
              <a:defRPr>
                <a:solidFill>
                  <a:schemeClr val="tx1"/>
                </a:solidFill>
                <a:latin typeface="Calibri" panose="020F0502020204030204" charset="0"/>
                <a:ea typeface="宋体" panose="02010600030101010101" pitchFamily="2" charset="-122"/>
              </a:defRPr>
            </a:lvl2pPr>
            <a:lvl3pPr eaLnBrk="0" hangingPunct="0">
              <a:defRPr>
                <a:solidFill>
                  <a:schemeClr val="tx1"/>
                </a:solidFill>
                <a:latin typeface="Calibri" panose="020F0502020204030204" charset="0"/>
                <a:ea typeface="宋体" panose="02010600030101010101" pitchFamily="2" charset="-122"/>
              </a:defRPr>
            </a:lvl3pPr>
            <a:lvl4pPr eaLnBrk="0" hangingPunct="0">
              <a:defRPr>
                <a:solidFill>
                  <a:schemeClr val="tx1"/>
                </a:solidFill>
                <a:latin typeface="Calibri" panose="020F0502020204030204" charset="0"/>
                <a:ea typeface="宋体" panose="02010600030101010101" pitchFamily="2" charset="-122"/>
              </a:defRPr>
            </a:lvl4pPr>
            <a:lvl5pPr eaLnBrk="0" hangingPunct="0">
              <a:defRPr>
                <a:solidFill>
                  <a:schemeClr val="tx1"/>
                </a:solidFill>
                <a:latin typeface="Calibri" panose="020F0502020204030204" charset="0"/>
                <a:ea typeface="宋体" panose="02010600030101010101" pitchFamily="2" charset="-122"/>
              </a:defRPr>
            </a:lvl5pPr>
            <a:lvl6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eaLnBrk="1" hangingPunct="1"/>
            <a:endParaRPr lang="ru-RU" altLang="en-US" sz="2400">
              <a:solidFill>
                <a:srgbClr val="FFFFFF"/>
              </a:solidFill>
              <a:latin typeface="Arial" panose="020B0604020202020204" pitchFamily="34" charset="0"/>
              <a:ea typeface="微软雅黑" panose="020B050302020402020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b="-29000"/>
          </a:stretch>
        </a:blipFill>
        <a:effectLst/>
      </p:bgPr>
    </p:bg>
    <p:spTree>
      <p:nvGrpSpPr>
        <p:cNvPr id="1" name=""/>
        <p:cNvGrpSpPr/>
        <p:nvPr/>
      </p:nvGrpSpPr>
      <p:grpSpPr>
        <a:xfrm>
          <a:off x="0" y="0"/>
          <a:ext cx="0" cy="0"/>
          <a:chOff x="0" y="0"/>
          <a:chExt cx="0" cy="0"/>
        </a:xfrm>
      </p:grpSpPr>
      <p:sp>
        <p:nvSpPr>
          <p:cNvPr id="5" name="文本框 4"/>
          <p:cNvSpPr txBox="1"/>
          <p:nvPr/>
        </p:nvSpPr>
        <p:spPr>
          <a:xfrm>
            <a:off x="4474210" y="2045970"/>
            <a:ext cx="3243580" cy="1014730"/>
          </a:xfrm>
          <a:prstGeom prst="rect">
            <a:avLst/>
          </a:prstGeom>
          <a:noFill/>
        </p:spPr>
        <p:txBody>
          <a:bodyPr wrap="none" rtlCol="0">
            <a:spAutoFit/>
          </a:bodyPr>
          <a:lstStyle/>
          <a:p>
            <a:pPr algn="l"/>
            <a:r>
              <a:rPr lang="zh-CN" altLang="en-US" sz="6000" b="1">
                <a:solidFill>
                  <a:srgbClr val="212833"/>
                </a:solidFill>
                <a:latin typeface="黑体" panose="02010609060101010101" charset="-122"/>
                <a:ea typeface="黑体" panose="02010609060101010101" charset="-122"/>
              </a:rPr>
              <a:t>谢谢观看</a:t>
            </a:r>
            <a:endParaRPr lang="zh-CN" altLang="en-US" sz="6000" b="1">
              <a:solidFill>
                <a:srgbClr val="212833"/>
              </a:solidFill>
              <a:latin typeface="黑体" panose="02010609060101010101" charset="-122"/>
              <a:ea typeface="黑体" panose="0201060906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16" name="椭圆 1"/>
          <p:cNvSpPr>
            <a:spLocks noChangeArrowheads="1"/>
          </p:cNvSpPr>
          <p:nvPr/>
        </p:nvSpPr>
        <p:spPr bwMode="auto">
          <a:xfrm>
            <a:off x="4098824" y="3063704"/>
            <a:ext cx="727831" cy="727831"/>
          </a:xfrm>
          <a:prstGeom prst="roundRect">
            <a:avLst/>
          </a:prstGeom>
          <a:solidFill>
            <a:srgbClr val="212833"/>
          </a:solidFill>
          <a:ln w="19050">
            <a:noFill/>
          </a:ln>
        </p:spPr>
        <p:txBody>
          <a:bodyPr anchor="ctr"/>
          <a:lstStyle>
            <a:lvl1pPr eaLnBrk="0" hangingPunct="0">
              <a:defRPr>
                <a:solidFill>
                  <a:schemeClr val="tx1"/>
                </a:solidFill>
                <a:latin typeface="Calibri" panose="020F0502020204030204" charset="0"/>
                <a:ea typeface="宋体" panose="02010600030101010101" pitchFamily="2" charset="-122"/>
              </a:defRPr>
            </a:lvl1pPr>
            <a:lvl2pPr marL="742950" indent="-285750" eaLnBrk="0" hangingPunct="0">
              <a:defRPr>
                <a:solidFill>
                  <a:schemeClr val="tx1"/>
                </a:solidFill>
                <a:latin typeface="Calibri" panose="020F0502020204030204" charset="0"/>
                <a:ea typeface="宋体" panose="02010600030101010101" pitchFamily="2" charset="-122"/>
              </a:defRPr>
            </a:lvl2pPr>
            <a:lvl3pPr marL="1143000" indent="-228600" eaLnBrk="0" hangingPunct="0">
              <a:defRPr>
                <a:solidFill>
                  <a:schemeClr val="tx1"/>
                </a:solidFill>
                <a:latin typeface="Calibri" panose="020F0502020204030204" charset="0"/>
                <a:ea typeface="宋体" panose="02010600030101010101" pitchFamily="2" charset="-122"/>
              </a:defRPr>
            </a:lvl3pPr>
            <a:lvl4pPr marL="1600200" indent="-228600" eaLnBrk="0" hangingPunct="0">
              <a:defRPr>
                <a:solidFill>
                  <a:schemeClr val="tx1"/>
                </a:solidFill>
                <a:latin typeface="Calibri" panose="020F0502020204030204" charset="0"/>
                <a:ea typeface="宋体" panose="02010600030101010101" pitchFamily="2" charset="-122"/>
              </a:defRPr>
            </a:lvl4pPr>
            <a:lvl5pPr marL="2057400" indent="-228600" eaLnBrk="0" hangingPunc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eaLnBrk="1" hangingPunct="1"/>
            <a:endParaRPr lang="zh-CN" altLang="en-US" sz="2000">
              <a:solidFill>
                <a:srgbClr val="43A13A"/>
              </a:solidFill>
            </a:endParaRPr>
          </a:p>
        </p:txBody>
      </p:sp>
      <p:sp>
        <p:nvSpPr>
          <p:cNvPr id="17" name="TextBox 32"/>
          <p:cNvSpPr txBox="1">
            <a:spLocks noChangeArrowheads="1"/>
          </p:cNvSpPr>
          <p:nvPr/>
        </p:nvSpPr>
        <p:spPr bwMode="auto">
          <a:xfrm>
            <a:off x="4162652" y="3141879"/>
            <a:ext cx="60144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charset="0"/>
                <a:ea typeface="宋体" panose="02010600030101010101" pitchFamily="2" charset="-122"/>
              </a:defRPr>
            </a:lvl1pPr>
            <a:lvl2pPr marL="742950" indent="-285750" eaLnBrk="0" hangingPunct="0">
              <a:defRPr>
                <a:solidFill>
                  <a:schemeClr val="tx1"/>
                </a:solidFill>
                <a:latin typeface="Calibri" panose="020F0502020204030204" charset="0"/>
                <a:ea typeface="宋体" panose="02010600030101010101" pitchFamily="2" charset="-122"/>
              </a:defRPr>
            </a:lvl2pPr>
            <a:lvl3pPr marL="1143000" indent="-228600" eaLnBrk="0" hangingPunct="0">
              <a:defRPr>
                <a:solidFill>
                  <a:schemeClr val="tx1"/>
                </a:solidFill>
                <a:latin typeface="Calibri" panose="020F0502020204030204" charset="0"/>
                <a:ea typeface="宋体" panose="02010600030101010101" pitchFamily="2" charset="-122"/>
              </a:defRPr>
            </a:lvl3pPr>
            <a:lvl4pPr marL="1600200" indent="-228600" eaLnBrk="0" hangingPunct="0">
              <a:defRPr>
                <a:solidFill>
                  <a:schemeClr val="tx1"/>
                </a:solidFill>
                <a:latin typeface="Calibri" panose="020F0502020204030204" charset="0"/>
                <a:ea typeface="宋体" panose="02010600030101010101" pitchFamily="2" charset="-122"/>
              </a:defRPr>
            </a:lvl4pPr>
            <a:lvl5pPr marL="2057400" indent="-228600" eaLnBrk="0" hangingPunc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eaLnBrk="1" hangingPunct="1"/>
            <a:r>
              <a:rPr lang="en-US" altLang="zh-CN" sz="3200" dirty="0">
                <a:solidFill>
                  <a:schemeClr val="bg1"/>
                </a:solidFill>
                <a:ea typeface="微软雅黑" panose="020B0503020204020204" charset="-122"/>
              </a:rPr>
              <a:t>01</a:t>
            </a:r>
            <a:endParaRPr lang="en-US" altLang="zh-CN" sz="3200" dirty="0">
              <a:solidFill>
                <a:schemeClr val="bg1"/>
              </a:solidFill>
              <a:ea typeface="微软雅黑" panose="020B0503020204020204" charset="-122"/>
            </a:endParaRPr>
          </a:p>
        </p:txBody>
      </p:sp>
      <p:sp>
        <p:nvSpPr>
          <p:cNvPr id="18" name="矩形 17"/>
          <p:cNvSpPr/>
          <p:nvPr/>
        </p:nvSpPr>
        <p:spPr>
          <a:xfrm>
            <a:off x="1654454" y="3483326"/>
            <a:ext cx="2372995" cy="306705"/>
          </a:xfrm>
          <a:prstGeom prst="rect">
            <a:avLst/>
          </a:prstGeom>
        </p:spPr>
        <p:txBody>
          <a:bodyPr wrap="none">
            <a:spAutoFit/>
          </a:bodyPr>
          <a:lstStyle/>
          <a:p>
            <a:pPr>
              <a:spcBef>
                <a:spcPct val="0"/>
              </a:spcBef>
            </a:pPr>
            <a:r>
              <a:rPr lang="en-US" altLang="zh-CN" sz="1400" dirty="0">
                <a:solidFill>
                  <a:srgbClr val="212833"/>
                </a:solidFill>
                <a:latin typeface="微软雅黑" panose="020B0503020204020204" charset="-122"/>
                <a:ea typeface="微软雅黑" panose="020B0503020204020204" charset="-122"/>
              </a:rPr>
              <a:t>background and meaning</a:t>
            </a:r>
            <a:endParaRPr lang="en-US" altLang="zh-CN" sz="1400" dirty="0">
              <a:solidFill>
                <a:srgbClr val="212833"/>
              </a:solidFill>
              <a:latin typeface="微软雅黑" panose="020B0503020204020204" charset="-122"/>
              <a:ea typeface="微软雅黑" panose="020B0503020204020204" charset="-122"/>
            </a:endParaRPr>
          </a:p>
        </p:txBody>
      </p:sp>
      <p:sp>
        <p:nvSpPr>
          <p:cNvPr id="19" name="TextBox 76"/>
          <p:cNvSpPr txBox="1"/>
          <p:nvPr/>
        </p:nvSpPr>
        <p:spPr>
          <a:xfrm>
            <a:off x="2127250" y="3114040"/>
            <a:ext cx="1796415" cy="368300"/>
          </a:xfrm>
          <a:prstGeom prst="rect">
            <a:avLst/>
          </a:prstGeom>
          <a:noFill/>
        </p:spPr>
        <p:txBody>
          <a:bodyPr wrap="square" rtlCol="0">
            <a:spAutoFit/>
          </a:bodyPr>
          <a:lstStyle/>
          <a:p>
            <a:pPr algn="l"/>
            <a:r>
              <a:rPr lang="zh-CN" altLang="en-US" b="1">
                <a:solidFill>
                  <a:srgbClr val="212833"/>
                </a:solidFill>
                <a:latin typeface="微软雅黑" panose="020B0503020204020204" charset="-122"/>
                <a:ea typeface="微软雅黑" panose="020B0503020204020204" charset="-122"/>
                <a:sym typeface="+mn-ea"/>
              </a:rPr>
              <a:t>项目背景及意义</a:t>
            </a:r>
            <a:endParaRPr lang="zh-CN" altLang="en-US" b="1">
              <a:solidFill>
                <a:srgbClr val="212833"/>
              </a:solidFill>
              <a:latin typeface="微软雅黑" panose="020B0503020204020204" charset="-122"/>
              <a:ea typeface="微软雅黑" panose="020B0503020204020204" charset="-122"/>
              <a:sym typeface="+mn-ea"/>
            </a:endParaRPr>
          </a:p>
        </p:txBody>
      </p:sp>
      <p:sp>
        <p:nvSpPr>
          <p:cNvPr id="20" name="椭圆 1"/>
          <p:cNvSpPr>
            <a:spLocks noChangeArrowheads="1"/>
          </p:cNvSpPr>
          <p:nvPr/>
        </p:nvSpPr>
        <p:spPr bwMode="auto">
          <a:xfrm>
            <a:off x="4099459" y="4741458"/>
            <a:ext cx="727831" cy="727831"/>
          </a:xfrm>
          <a:prstGeom prst="roundRect">
            <a:avLst/>
          </a:prstGeom>
          <a:solidFill>
            <a:srgbClr val="212833"/>
          </a:solidFill>
          <a:ln w="19050">
            <a:noFill/>
          </a:ln>
        </p:spPr>
        <p:txBody>
          <a:bodyPr anchor="ctr"/>
          <a:lstStyle>
            <a:lvl1pPr eaLnBrk="0" hangingPunct="0">
              <a:defRPr>
                <a:solidFill>
                  <a:schemeClr val="tx1"/>
                </a:solidFill>
                <a:latin typeface="Calibri" panose="020F0502020204030204" charset="0"/>
                <a:ea typeface="宋体" panose="02010600030101010101" pitchFamily="2" charset="-122"/>
              </a:defRPr>
            </a:lvl1pPr>
            <a:lvl2pPr marL="742950" indent="-285750" eaLnBrk="0" hangingPunct="0">
              <a:defRPr>
                <a:solidFill>
                  <a:schemeClr val="tx1"/>
                </a:solidFill>
                <a:latin typeface="Calibri" panose="020F0502020204030204" charset="0"/>
                <a:ea typeface="宋体" panose="02010600030101010101" pitchFamily="2" charset="-122"/>
              </a:defRPr>
            </a:lvl2pPr>
            <a:lvl3pPr marL="1143000" indent="-228600" eaLnBrk="0" hangingPunct="0">
              <a:defRPr>
                <a:solidFill>
                  <a:schemeClr val="tx1"/>
                </a:solidFill>
                <a:latin typeface="Calibri" panose="020F0502020204030204" charset="0"/>
                <a:ea typeface="宋体" panose="02010600030101010101" pitchFamily="2" charset="-122"/>
              </a:defRPr>
            </a:lvl3pPr>
            <a:lvl4pPr marL="1600200" indent="-228600" eaLnBrk="0" hangingPunct="0">
              <a:defRPr>
                <a:solidFill>
                  <a:schemeClr val="tx1"/>
                </a:solidFill>
                <a:latin typeface="Calibri" panose="020F0502020204030204" charset="0"/>
                <a:ea typeface="宋体" panose="02010600030101010101" pitchFamily="2" charset="-122"/>
              </a:defRPr>
            </a:lvl4pPr>
            <a:lvl5pPr marL="2057400" indent="-228600" eaLnBrk="0" hangingPunc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eaLnBrk="1" hangingPunct="1"/>
            <a:endParaRPr lang="zh-CN" altLang="en-US" sz="2000">
              <a:solidFill>
                <a:srgbClr val="43A13A"/>
              </a:solidFill>
            </a:endParaRPr>
          </a:p>
        </p:txBody>
      </p:sp>
      <p:sp>
        <p:nvSpPr>
          <p:cNvPr id="21" name="TextBox 32"/>
          <p:cNvSpPr txBox="1">
            <a:spLocks noChangeArrowheads="1"/>
          </p:cNvSpPr>
          <p:nvPr/>
        </p:nvSpPr>
        <p:spPr bwMode="auto">
          <a:xfrm>
            <a:off x="4162652" y="4819633"/>
            <a:ext cx="60144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charset="0"/>
                <a:ea typeface="宋体" panose="02010600030101010101" pitchFamily="2" charset="-122"/>
              </a:defRPr>
            </a:lvl1pPr>
            <a:lvl2pPr marL="742950" indent="-285750" eaLnBrk="0" hangingPunct="0">
              <a:defRPr>
                <a:solidFill>
                  <a:schemeClr val="tx1"/>
                </a:solidFill>
                <a:latin typeface="Calibri" panose="020F0502020204030204" charset="0"/>
                <a:ea typeface="宋体" panose="02010600030101010101" pitchFamily="2" charset="-122"/>
              </a:defRPr>
            </a:lvl2pPr>
            <a:lvl3pPr marL="1143000" indent="-228600" eaLnBrk="0" hangingPunct="0">
              <a:defRPr>
                <a:solidFill>
                  <a:schemeClr val="tx1"/>
                </a:solidFill>
                <a:latin typeface="Calibri" panose="020F0502020204030204" charset="0"/>
                <a:ea typeface="宋体" panose="02010600030101010101" pitchFamily="2" charset="-122"/>
              </a:defRPr>
            </a:lvl3pPr>
            <a:lvl4pPr marL="1600200" indent="-228600" eaLnBrk="0" hangingPunct="0">
              <a:defRPr>
                <a:solidFill>
                  <a:schemeClr val="tx1"/>
                </a:solidFill>
                <a:latin typeface="Calibri" panose="020F0502020204030204" charset="0"/>
                <a:ea typeface="宋体" panose="02010600030101010101" pitchFamily="2" charset="-122"/>
              </a:defRPr>
            </a:lvl4pPr>
            <a:lvl5pPr marL="2057400" indent="-228600" eaLnBrk="0" hangingPunc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eaLnBrk="1" hangingPunct="1"/>
            <a:r>
              <a:rPr lang="en-US" altLang="zh-CN" sz="3200" dirty="0">
                <a:solidFill>
                  <a:schemeClr val="bg1"/>
                </a:solidFill>
                <a:ea typeface="微软雅黑" panose="020B0503020204020204" charset="-122"/>
              </a:rPr>
              <a:t>03</a:t>
            </a:r>
            <a:endParaRPr lang="en-US" altLang="zh-CN" sz="3200" dirty="0">
              <a:solidFill>
                <a:schemeClr val="bg1"/>
              </a:solidFill>
              <a:ea typeface="微软雅黑" panose="020B0503020204020204" charset="-122"/>
            </a:endParaRPr>
          </a:p>
        </p:txBody>
      </p:sp>
      <p:sp>
        <p:nvSpPr>
          <p:cNvPr id="22" name="矩形 21"/>
          <p:cNvSpPr/>
          <p:nvPr/>
        </p:nvSpPr>
        <p:spPr>
          <a:xfrm>
            <a:off x="2958744" y="5097580"/>
            <a:ext cx="751205" cy="306705"/>
          </a:xfrm>
          <a:prstGeom prst="rect">
            <a:avLst/>
          </a:prstGeom>
        </p:spPr>
        <p:txBody>
          <a:bodyPr wrap="none">
            <a:spAutoFit/>
          </a:bodyPr>
          <a:lstStyle/>
          <a:p>
            <a:pPr>
              <a:spcBef>
                <a:spcPct val="0"/>
              </a:spcBef>
            </a:pPr>
            <a:r>
              <a:rPr lang="en-US" altLang="zh-CN" sz="1400" dirty="0">
                <a:solidFill>
                  <a:srgbClr val="212833"/>
                </a:solidFill>
                <a:latin typeface="微软雅黑" panose="020B0503020204020204" charset="-122"/>
                <a:ea typeface="微软雅黑" panose="020B0503020204020204" charset="-122"/>
              </a:rPr>
              <a:t>design</a:t>
            </a:r>
            <a:endParaRPr lang="en-US" altLang="zh-CN" sz="1400" dirty="0">
              <a:solidFill>
                <a:srgbClr val="212833"/>
              </a:solidFill>
              <a:latin typeface="微软雅黑" panose="020B0503020204020204" charset="-122"/>
              <a:ea typeface="微软雅黑" panose="020B0503020204020204" charset="-122"/>
            </a:endParaRPr>
          </a:p>
        </p:txBody>
      </p:sp>
      <p:sp>
        <p:nvSpPr>
          <p:cNvPr id="23" name="TextBox 76"/>
          <p:cNvSpPr txBox="1"/>
          <p:nvPr/>
        </p:nvSpPr>
        <p:spPr>
          <a:xfrm>
            <a:off x="2744470" y="4819650"/>
            <a:ext cx="1179195" cy="368300"/>
          </a:xfrm>
          <a:prstGeom prst="rect">
            <a:avLst/>
          </a:prstGeom>
          <a:noFill/>
        </p:spPr>
        <p:txBody>
          <a:bodyPr wrap="square" rtlCol="0">
            <a:spAutoFit/>
          </a:bodyPr>
          <a:lstStyle/>
          <a:p>
            <a:pPr algn="l"/>
            <a:r>
              <a:rPr lang="zh-CN" altLang="en-US" b="1">
                <a:solidFill>
                  <a:srgbClr val="212833"/>
                </a:solidFill>
                <a:latin typeface="微软雅黑" panose="020B0503020204020204" charset="-122"/>
                <a:ea typeface="微软雅黑" panose="020B0503020204020204" charset="-122"/>
                <a:sym typeface="+mn-ea"/>
              </a:rPr>
              <a:t>方案设计</a:t>
            </a:r>
            <a:endParaRPr lang="zh-CN" altLang="en-US" b="1">
              <a:solidFill>
                <a:srgbClr val="212833"/>
              </a:solidFill>
              <a:latin typeface="微软雅黑" panose="020B0503020204020204" charset="-122"/>
              <a:ea typeface="微软雅黑" panose="020B0503020204020204" charset="-122"/>
              <a:sym typeface="+mn-ea"/>
            </a:endParaRPr>
          </a:p>
        </p:txBody>
      </p:sp>
      <p:sp>
        <p:nvSpPr>
          <p:cNvPr id="24" name="椭圆 1"/>
          <p:cNvSpPr>
            <a:spLocks noChangeArrowheads="1"/>
          </p:cNvSpPr>
          <p:nvPr/>
        </p:nvSpPr>
        <p:spPr bwMode="auto">
          <a:xfrm>
            <a:off x="7290150" y="3064974"/>
            <a:ext cx="727831" cy="727831"/>
          </a:xfrm>
          <a:prstGeom prst="roundRect">
            <a:avLst/>
          </a:prstGeom>
          <a:solidFill>
            <a:srgbClr val="212833"/>
          </a:solidFill>
          <a:ln w="19050">
            <a:noFill/>
          </a:ln>
        </p:spPr>
        <p:txBody>
          <a:bodyPr anchor="ctr"/>
          <a:lstStyle>
            <a:lvl1pPr eaLnBrk="0" hangingPunct="0">
              <a:defRPr>
                <a:solidFill>
                  <a:schemeClr val="tx1"/>
                </a:solidFill>
                <a:latin typeface="Calibri" panose="020F0502020204030204" charset="0"/>
                <a:ea typeface="宋体" panose="02010600030101010101" pitchFamily="2" charset="-122"/>
              </a:defRPr>
            </a:lvl1pPr>
            <a:lvl2pPr marL="742950" indent="-285750" eaLnBrk="0" hangingPunct="0">
              <a:defRPr>
                <a:solidFill>
                  <a:schemeClr val="tx1"/>
                </a:solidFill>
                <a:latin typeface="Calibri" panose="020F0502020204030204" charset="0"/>
                <a:ea typeface="宋体" panose="02010600030101010101" pitchFamily="2" charset="-122"/>
              </a:defRPr>
            </a:lvl2pPr>
            <a:lvl3pPr marL="1143000" indent="-228600" eaLnBrk="0" hangingPunct="0">
              <a:defRPr>
                <a:solidFill>
                  <a:schemeClr val="tx1"/>
                </a:solidFill>
                <a:latin typeface="Calibri" panose="020F0502020204030204" charset="0"/>
                <a:ea typeface="宋体" panose="02010600030101010101" pitchFamily="2" charset="-122"/>
              </a:defRPr>
            </a:lvl3pPr>
            <a:lvl4pPr marL="1600200" indent="-228600" eaLnBrk="0" hangingPunct="0">
              <a:defRPr>
                <a:solidFill>
                  <a:schemeClr val="tx1"/>
                </a:solidFill>
                <a:latin typeface="Calibri" panose="020F0502020204030204" charset="0"/>
                <a:ea typeface="宋体" panose="02010600030101010101" pitchFamily="2" charset="-122"/>
              </a:defRPr>
            </a:lvl4pPr>
            <a:lvl5pPr marL="2057400" indent="-228600" eaLnBrk="0" hangingPunc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eaLnBrk="1" hangingPunct="1"/>
            <a:endParaRPr lang="zh-CN" altLang="en-US" sz="2000">
              <a:solidFill>
                <a:srgbClr val="43A13A"/>
              </a:solidFill>
            </a:endParaRPr>
          </a:p>
        </p:txBody>
      </p:sp>
      <p:sp>
        <p:nvSpPr>
          <p:cNvPr id="25" name="TextBox 32"/>
          <p:cNvSpPr txBox="1">
            <a:spLocks noChangeArrowheads="1"/>
          </p:cNvSpPr>
          <p:nvPr/>
        </p:nvSpPr>
        <p:spPr bwMode="auto">
          <a:xfrm>
            <a:off x="7353343" y="3143149"/>
            <a:ext cx="60144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charset="0"/>
                <a:ea typeface="宋体" panose="02010600030101010101" pitchFamily="2" charset="-122"/>
              </a:defRPr>
            </a:lvl1pPr>
            <a:lvl2pPr marL="742950" indent="-285750" eaLnBrk="0" hangingPunct="0">
              <a:defRPr>
                <a:solidFill>
                  <a:schemeClr val="tx1"/>
                </a:solidFill>
                <a:latin typeface="Calibri" panose="020F0502020204030204" charset="0"/>
                <a:ea typeface="宋体" panose="02010600030101010101" pitchFamily="2" charset="-122"/>
              </a:defRPr>
            </a:lvl2pPr>
            <a:lvl3pPr marL="1143000" indent="-228600" eaLnBrk="0" hangingPunct="0">
              <a:defRPr>
                <a:solidFill>
                  <a:schemeClr val="tx1"/>
                </a:solidFill>
                <a:latin typeface="Calibri" panose="020F0502020204030204" charset="0"/>
                <a:ea typeface="宋体" panose="02010600030101010101" pitchFamily="2" charset="-122"/>
              </a:defRPr>
            </a:lvl3pPr>
            <a:lvl4pPr marL="1600200" indent="-228600" eaLnBrk="0" hangingPunct="0">
              <a:defRPr>
                <a:solidFill>
                  <a:schemeClr val="tx1"/>
                </a:solidFill>
                <a:latin typeface="Calibri" panose="020F0502020204030204" charset="0"/>
                <a:ea typeface="宋体" panose="02010600030101010101" pitchFamily="2" charset="-122"/>
              </a:defRPr>
            </a:lvl4pPr>
            <a:lvl5pPr marL="2057400" indent="-228600" eaLnBrk="0" hangingPunc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eaLnBrk="1" hangingPunct="1"/>
            <a:r>
              <a:rPr lang="en-US" altLang="zh-CN" sz="3200" dirty="0">
                <a:solidFill>
                  <a:schemeClr val="bg1"/>
                </a:solidFill>
                <a:ea typeface="微软雅黑" panose="020B0503020204020204" charset="-122"/>
              </a:rPr>
              <a:t>02</a:t>
            </a:r>
            <a:endParaRPr lang="en-US" altLang="zh-CN" sz="3200" dirty="0">
              <a:solidFill>
                <a:schemeClr val="bg1"/>
              </a:solidFill>
              <a:ea typeface="微软雅黑" panose="020B0503020204020204" charset="-122"/>
            </a:endParaRPr>
          </a:p>
        </p:txBody>
      </p:sp>
      <p:sp>
        <p:nvSpPr>
          <p:cNvPr id="28" name="矩形 27"/>
          <p:cNvSpPr/>
          <p:nvPr/>
        </p:nvSpPr>
        <p:spPr>
          <a:xfrm>
            <a:off x="8206107" y="3484596"/>
            <a:ext cx="1616075" cy="306705"/>
          </a:xfrm>
          <a:prstGeom prst="rect">
            <a:avLst/>
          </a:prstGeom>
        </p:spPr>
        <p:txBody>
          <a:bodyPr wrap="none">
            <a:spAutoFit/>
          </a:bodyPr>
          <a:lstStyle/>
          <a:p>
            <a:pPr>
              <a:spcBef>
                <a:spcPct val="0"/>
              </a:spcBef>
            </a:pPr>
            <a:r>
              <a:rPr lang="en-US" altLang="zh-CN" sz="1400" dirty="0">
                <a:solidFill>
                  <a:srgbClr val="212833"/>
                </a:solidFill>
                <a:latin typeface="微软雅黑" panose="020B0503020204020204" charset="-122"/>
                <a:ea typeface="微软雅黑" panose="020B0503020204020204" charset="-122"/>
              </a:rPr>
              <a:t>present situation</a:t>
            </a:r>
            <a:endParaRPr lang="en-US" altLang="zh-CN" sz="1400" dirty="0">
              <a:solidFill>
                <a:srgbClr val="212833"/>
              </a:solidFill>
              <a:latin typeface="微软雅黑" panose="020B0503020204020204" charset="-122"/>
              <a:ea typeface="微软雅黑" panose="020B0503020204020204" charset="-122"/>
            </a:endParaRPr>
          </a:p>
        </p:txBody>
      </p:sp>
      <p:sp>
        <p:nvSpPr>
          <p:cNvPr id="29" name="TextBox 76"/>
          <p:cNvSpPr txBox="1"/>
          <p:nvPr/>
        </p:nvSpPr>
        <p:spPr>
          <a:xfrm>
            <a:off x="8206105" y="3115310"/>
            <a:ext cx="1567180" cy="368300"/>
          </a:xfrm>
          <a:prstGeom prst="rect">
            <a:avLst/>
          </a:prstGeom>
          <a:noFill/>
        </p:spPr>
        <p:txBody>
          <a:bodyPr wrap="square" rtlCol="0">
            <a:spAutoFit/>
          </a:bodyPr>
          <a:lstStyle/>
          <a:p>
            <a:pPr algn="l"/>
            <a:r>
              <a:rPr lang="zh-CN" altLang="en-US" b="1">
                <a:solidFill>
                  <a:srgbClr val="212833"/>
                </a:solidFill>
                <a:latin typeface="微软雅黑" panose="020B0503020204020204" charset="-122"/>
                <a:ea typeface="微软雅黑" panose="020B0503020204020204" charset="-122"/>
                <a:sym typeface="+mn-ea"/>
              </a:rPr>
              <a:t>研究现状</a:t>
            </a:r>
            <a:endParaRPr lang="zh-CN" altLang="en-US" b="1">
              <a:solidFill>
                <a:srgbClr val="212833"/>
              </a:solidFill>
              <a:latin typeface="微软雅黑" panose="020B0503020204020204" charset="-122"/>
              <a:ea typeface="微软雅黑" panose="020B0503020204020204" charset="-122"/>
              <a:sym typeface="+mn-ea"/>
            </a:endParaRPr>
          </a:p>
        </p:txBody>
      </p:sp>
      <p:sp>
        <p:nvSpPr>
          <p:cNvPr id="30" name="椭圆 1"/>
          <p:cNvSpPr>
            <a:spLocks noChangeArrowheads="1"/>
          </p:cNvSpPr>
          <p:nvPr/>
        </p:nvSpPr>
        <p:spPr bwMode="auto">
          <a:xfrm>
            <a:off x="7290150" y="4741458"/>
            <a:ext cx="727831" cy="727831"/>
          </a:xfrm>
          <a:prstGeom prst="roundRect">
            <a:avLst/>
          </a:prstGeom>
          <a:solidFill>
            <a:srgbClr val="212833"/>
          </a:solidFill>
          <a:ln w="19050">
            <a:noFill/>
          </a:ln>
        </p:spPr>
        <p:txBody>
          <a:bodyPr anchor="ctr"/>
          <a:lstStyle>
            <a:lvl1pPr eaLnBrk="0" hangingPunct="0">
              <a:defRPr>
                <a:solidFill>
                  <a:schemeClr val="tx1"/>
                </a:solidFill>
                <a:latin typeface="Calibri" panose="020F0502020204030204" charset="0"/>
                <a:ea typeface="宋体" panose="02010600030101010101" pitchFamily="2" charset="-122"/>
              </a:defRPr>
            </a:lvl1pPr>
            <a:lvl2pPr marL="742950" indent="-285750" eaLnBrk="0" hangingPunct="0">
              <a:defRPr>
                <a:solidFill>
                  <a:schemeClr val="tx1"/>
                </a:solidFill>
                <a:latin typeface="Calibri" panose="020F0502020204030204" charset="0"/>
                <a:ea typeface="宋体" panose="02010600030101010101" pitchFamily="2" charset="-122"/>
              </a:defRPr>
            </a:lvl2pPr>
            <a:lvl3pPr marL="1143000" indent="-228600" eaLnBrk="0" hangingPunct="0">
              <a:defRPr>
                <a:solidFill>
                  <a:schemeClr val="tx1"/>
                </a:solidFill>
                <a:latin typeface="Calibri" panose="020F0502020204030204" charset="0"/>
                <a:ea typeface="宋体" panose="02010600030101010101" pitchFamily="2" charset="-122"/>
              </a:defRPr>
            </a:lvl3pPr>
            <a:lvl4pPr marL="1600200" indent="-228600" eaLnBrk="0" hangingPunct="0">
              <a:defRPr>
                <a:solidFill>
                  <a:schemeClr val="tx1"/>
                </a:solidFill>
                <a:latin typeface="Calibri" panose="020F0502020204030204" charset="0"/>
                <a:ea typeface="宋体" panose="02010600030101010101" pitchFamily="2" charset="-122"/>
              </a:defRPr>
            </a:lvl4pPr>
            <a:lvl5pPr marL="2057400" indent="-228600" eaLnBrk="0" hangingPunc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eaLnBrk="1" hangingPunct="1"/>
            <a:endParaRPr lang="zh-CN" altLang="en-US" sz="2000">
              <a:solidFill>
                <a:srgbClr val="43A13A"/>
              </a:solidFill>
            </a:endParaRPr>
          </a:p>
        </p:txBody>
      </p:sp>
      <p:sp>
        <p:nvSpPr>
          <p:cNvPr id="31" name="TextBox 32"/>
          <p:cNvSpPr txBox="1">
            <a:spLocks noChangeArrowheads="1"/>
          </p:cNvSpPr>
          <p:nvPr/>
        </p:nvSpPr>
        <p:spPr bwMode="auto">
          <a:xfrm>
            <a:off x="7353343" y="4819633"/>
            <a:ext cx="601447" cy="584775"/>
          </a:xfrm>
          <a:prstGeom prst="rect">
            <a:avLst/>
          </a:prstGeom>
          <a:noFill/>
          <a:ln>
            <a:noFill/>
          </a:ln>
          <a:extLst>
            <a:ext uri="{909E8E84-426E-40DD-AFC4-6F175D3DCCD1}">
              <a14:hiddenFill xmlns:a14="http://schemas.microsoft.com/office/drawing/2010/main">
                <a:solidFill>
                  <a:srgbClr val="00B050"/>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charset="0"/>
                <a:ea typeface="宋体" panose="02010600030101010101" pitchFamily="2" charset="-122"/>
              </a:defRPr>
            </a:lvl1pPr>
            <a:lvl2pPr marL="742950" indent="-285750" eaLnBrk="0" hangingPunct="0">
              <a:defRPr>
                <a:solidFill>
                  <a:schemeClr val="tx1"/>
                </a:solidFill>
                <a:latin typeface="Calibri" panose="020F0502020204030204" charset="0"/>
                <a:ea typeface="宋体" panose="02010600030101010101" pitchFamily="2" charset="-122"/>
              </a:defRPr>
            </a:lvl2pPr>
            <a:lvl3pPr marL="1143000" indent="-228600" eaLnBrk="0" hangingPunct="0">
              <a:defRPr>
                <a:solidFill>
                  <a:schemeClr val="tx1"/>
                </a:solidFill>
                <a:latin typeface="Calibri" panose="020F0502020204030204" charset="0"/>
                <a:ea typeface="宋体" panose="02010600030101010101" pitchFamily="2" charset="-122"/>
              </a:defRPr>
            </a:lvl3pPr>
            <a:lvl4pPr marL="1600200" indent="-228600" eaLnBrk="0" hangingPunct="0">
              <a:defRPr>
                <a:solidFill>
                  <a:schemeClr val="tx1"/>
                </a:solidFill>
                <a:latin typeface="Calibri" panose="020F0502020204030204" charset="0"/>
                <a:ea typeface="宋体" panose="02010600030101010101" pitchFamily="2" charset="-122"/>
              </a:defRPr>
            </a:lvl4pPr>
            <a:lvl5pPr marL="2057400" indent="-228600" eaLnBrk="0" hangingPunct="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eaLnBrk="1" hangingPunct="1"/>
            <a:r>
              <a:rPr lang="en-US" altLang="zh-CN" sz="3200" dirty="0">
                <a:solidFill>
                  <a:schemeClr val="bg1"/>
                </a:solidFill>
                <a:ea typeface="微软雅黑" panose="020B0503020204020204" charset="-122"/>
              </a:rPr>
              <a:t>04</a:t>
            </a:r>
            <a:endParaRPr lang="en-US" altLang="zh-CN" sz="3200" dirty="0">
              <a:solidFill>
                <a:schemeClr val="bg1"/>
              </a:solidFill>
              <a:ea typeface="微软雅黑" panose="020B0503020204020204" charset="-122"/>
            </a:endParaRPr>
          </a:p>
        </p:txBody>
      </p:sp>
      <p:sp>
        <p:nvSpPr>
          <p:cNvPr id="32" name="矩形 31"/>
          <p:cNvSpPr/>
          <p:nvPr/>
        </p:nvSpPr>
        <p:spPr>
          <a:xfrm>
            <a:off x="8206107" y="5161080"/>
            <a:ext cx="2101215" cy="306705"/>
          </a:xfrm>
          <a:prstGeom prst="rect">
            <a:avLst/>
          </a:prstGeom>
        </p:spPr>
        <p:txBody>
          <a:bodyPr wrap="none">
            <a:spAutoFit/>
          </a:bodyPr>
          <a:lstStyle/>
          <a:p>
            <a:pPr algn="l">
              <a:spcBef>
                <a:spcPct val="0"/>
              </a:spcBef>
            </a:pPr>
            <a:r>
              <a:rPr lang="en-US" altLang="zh-CN" sz="1400" dirty="0">
                <a:solidFill>
                  <a:srgbClr val="212833"/>
                </a:solidFill>
                <a:latin typeface="微软雅黑" panose="020B0503020204020204" charset="-122"/>
                <a:ea typeface="微软雅黑" panose="020B0503020204020204" charset="-122"/>
              </a:rPr>
              <a:t>progress and schedule</a:t>
            </a:r>
            <a:endParaRPr lang="en-US" altLang="zh-CN" sz="1400" dirty="0">
              <a:solidFill>
                <a:srgbClr val="212833"/>
              </a:solidFill>
              <a:latin typeface="微软雅黑" panose="020B0503020204020204" charset="-122"/>
              <a:ea typeface="微软雅黑" panose="020B0503020204020204" charset="-122"/>
            </a:endParaRPr>
          </a:p>
        </p:txBody>
      </p:sp>
      <p:sp>
        <p:nvSpPr>
          <p:cNvPr id="33" name="TextBox 76"/>
          <p:cNvSpPr txBox="1"/>
          <p:nvPr/>
        </p:nvSpPr>
        <p:spPr>
          <a:xfrm>
            <a:off x="8206105" y="4791710"/>
            <a:ext cx="1558290" cy="368300"/>
          </a:xfrm>
          <a:prstGeom prst="rect">
            <a:avLst/>
          </a:prstGeom>
          <a:noFill/>
        </p:spPr>
        <p:txBody>
          <a:bodyPr wrap="square" rtlCol="0">
            <a:spAutoFit/>
          </a:bodyPr>
          <a:lstStyle/>
          <a:p>
            <a:pPr algn="l"/>
            <a:r>
              <a:rPr lang="zh-CN" altLang="en-US" b="1">
                <a:solidFill>
                  <a:srgbClr val="212833"/>
                </a:solidFill>
                <a:latin typeface="微软雅黑" panose="020B0503020204020204" charset="-122"/>
                <a:ea typeface="微软雅黑" panose="020B0503020204020204" charset="-122"/>
                <a:sym typeface="+mn-ea"/>
              </a:rPr>
              <a:t>进度计划</a:t>
            </a:r>
            <a:endParaRPr lang="zh-CN" altLang="en-US" b="1" dirty="0">
              <a:solidFill>
                <a:srgbClr val="212833"/>
              </a:solidFill>
              <a:latin typeface="微软雅黑" panose="020B0503020204020204" charset="-122"/>
              <a:ea typeface="微软雅黑" panose="020B0503020204020204" charset="-122"/>
              <a:sym typeface="+mn-ea"/>
            </a:endParaRPr>
          </a:p>
        </p:txBody>
      </p:sp>
      <p:sp>
        <p:nvSpPr>
          <p:cNvPr id="34" name="Text Box 3"/>
          <p:cNvSpPr>
            <a:spLocks noChangeArrowheads="1"/>
          </p:cNvSpPr>
          <p:nvPr/>
        </p:nvSpPr>
        <p:spPr bwMode="auto">
          <a:xfrm>
            <a:off x="5255693" y="1348389"/>
            <a:ext cx="1642745" cy="1198880"/>
          </a:xfrm>
          <a:prstGeom prst="rect">
            <a:avLst/>
          </a:prstGeom>
        </p:spPr>
        <p:txBody>
          <a:bodyPr wrap="none">
            <a:spAutoFit/>
          </a:bodyPr>
          <a:lstStyle/>
          <a:p>
            <a:pPr algn="ctr">
              <a:spcBef>
                <a:spcPct val="0"/>
              </a:spcBef>
            </a:pPr>
            <a:r>
              <a:rPr lang="zh-CN" altLang="en-US" sz="4800" dirty="0">
                <a:solidFill>
                  <a:srgbClr val="212833"/>
                </a:solidFill>
                <a:latin typeface="微软雅黑" panose="020B0503020204020204" charset="-122"/>
                <a:ea typeface="微软雅黑" panose="020B0503020204020204" charset="-122"/>
                <a:sym typeface="Calibri" panose="020F0502020204030204" charset="0"/>
              </a:rPr>
              <a:t>目 录</a:t>
            </a:r>
            <a:endParaRPr lang="zh-CN" altLang="en-US" sz="4800" dirty="0">
              <a:solidFill>
                <a:srgbClr val="212833"/>
              </a:solidFill>
              <a:latin typeface="微软雅黑" panose="020B0503020204020204" charset="-122"/>
              <a:ea typeface="微软雅黑" panose="020B0503020204020204" charset="-122"/>
              <a:sym typeface="Calibri" panose="020F0502020204030204" charset="0"/>
            </a:endParaRPr>
          </a:p>
          <a:p>
            <a:pPr algn="ctr">
              <a:spcBef>
                <a:spcPct val="0"/>
              </a:spcBef>
            </a:pPr>
            <a:r>
              <a:rPr lang="en-US" altLang="zh-CN" sz="2400" dirty="0">
                <a:solidFill>
                  <a:srgbClr val="212833"/>
                </a:solidFill>
                <a:latin typeface="微软雅黑" panose="020B0503020204020204" charset="-122"/>
                <a:ea typeface="微软雅黑" panose="020B0503020204020204" charset="-122"/>
              </a:rPr>
              <a:t>CONTENT</a:t>
            </a:r>
            <a:endParaRPr lang="en-US" altLang="zh-CN" sz="2400" dirty="0">
              <a:solidFill>
                <a:srgbClr val="212833"/>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grpSp>
        <p:nvGrpSpPr>
          <p:cNvPr id="15" name="组合 14"/>
          <p:cNvGrpSpPr/>
          <p:nvPr/>
        </p:nvGrpSpPr>
        <p:grpSpPr>
          <a:xfrm>
            <a:off x="3551555" y="2030095"/>
            <a:ext cx="5589270" cy="2406650"/>
            <a:chOff x="6066" y="3628"/>
            <a:chExt cx="8802" cy="3790"/>
          </a:xfrm>
        </p:grpSpPr>
        <p:sp>
          <p:nvSpPr>
            <p:cNvPr id="3" name="任意多边形 2"/>
            <p:cNvSpPr/>
            <p:nvPr>
              <p:custDataLst>
                <p:tags r:id="rId1"/>
              </p:custDataLst>
            </p:nvPr>
          </p:nvSpPr>
          <p:spPr>
            <a:xfrm flipH="1">
              <a:off x="6066" y="3628"/>
              <a:ext cx="5554" cy="3790"/>
            </a:xfrm>
            <a:custGeom>
              <a:avLst/>
              <a:gdLst>
                <a:gd name="connsiteX0" fmla="*/ 0 w 2219325"/>
                <a:gd name="connsiteY0" fmla="*/ 0 h 1514475"/>
                <a:gd name="connsiteX1" fmla="*/ 2219325 w 2219325"/>
                <a:gd name="connsiteY1" fmla="*/ 0 h 1514475"/>
                <a:gd name="connsiteX2" fmla="*/ 2219325 w 2219325"/>
                <a:gd name="connsiteY2" fmla="*/ 1514475 h 1514475"/>
                <a:gd name="connsiteX3" fmla="*/ 0 w 2219325"/>
                <a:gd name="connsiteY3" fmla="*/ 1514475 h 1514475"/>
                <a:gd name="connsiteX4" fmla="*/ 0 w 2219325"/>
                <a:gd name="connsiteY4" fmla="*/ 1214437 h 1514475"/>
                <a:gd name="connsiteX5" fmla="*/ 238125 w 2219325"/>
                <a:gd name="connsiteY5" fmla="*/ 1214437 h 1514475"/>
                <a:gd name="connsiteX6" fmla="*/ 238125 w 2219325"/>
                <a:gd name="connsiteY6" fmla="*/ 300037 h 1514475"/>
                <a:gd name="connsiteX7" fmla="*/ 0 w 2219325"/>
                <a:gd name="connsiteY7" fmla="*/ 300037 h 1514475"/>
                <a:gd name="connsiteX0-1" fmla="*/ 238125 w 2219325"/>
                <a:gd name="connsiteY0-2" fmla="*/ 300037 h 1514475"/>
                <a:gd name="connsiteX1-3" fmla="*/ 0 w 2219325"/>
                <a:gd name="connsiteY1-4" fmla="*/ 300037 h 1514475"/>
                <a:gd name="connsiteX2-5" fmla="*/ 0 w 2219325"/>
                <a:gd name="connsiteY2-6" fmla="*/ 0 h 1514475"/>
                <a:gd name="connsiteX3-7" fmla="*/ 2219325 w 2219325"/>
                <a:gd name="connsiteY3-8" fmla="*/ 0 h 1514475"/>
                <a:gd name="connsiteX4-9" fmla="*/ 2219325 w 2219325"/>
                <a:gd name="connsiteY4-10" fmla="*/ 1514475 h 1514475"/>
                <a:gd name="connsiteX5-11" fmla="*/ 0 w 2219325"/>
                <a:gd name="connsiteY5-12" fmla="*/ 1514475 h 1514475"/>
                <a:gd name="connsiteX6-13" fmla="*/ 0 w 2219325"/>
                <a:gd name="connsiteY6-14" fmla="*/ 1214437 h 1514475"/>
                <a:gd name="connsiteX7-15" fmla="*/ 238125 w 2219325"/>
                <a:gd name="connsiteY7-16" fmla="*/ 1214437 h 1514475"/>
                <a:gd name="connsiteX8" fmla="*/ 329565 w 2219325"/>
                <a:gd name="connsiteY8" fmla="*/ 391477 h 1514475"/>
                <a:gd name="connsiteX0-17" fmla="*/ 0 w 2219325"/>
                <a:gd name="connsiteY0-18" fmla="*/ 300037 h 1514475"/>
                <a:gd name="connsiteX1-19" fmla="*/ 0 w 2219325"/>
                <a:gd name="connsiteY1-20" fmla="*/ 0 h 1514475"/>
                <a:gd name="connsiteX2-21" fmla="*/ 2219325 w 2219325"/>
                <a:gd name="connsiteY2-22" fmla="*/ 0 h 1514475"/>
                <a:gd name="connsiteX3-23" fmla="*/ 2219325 w 2219325"/>
                <a:gd name="connsiteY3-24" fmla="*/ 1514475 h 1514475"/>
                <a:gd name="connsiteX4-25" fmla="*/ 0 w 2219325"/>
                <a:gd name="connsiteY4-26" fmla="*/ 1514475 h 1514475"/>
                <a:gd name="connsiteX5-27" fmla="*/ 0 w 2219325"/>
                <a:gd name="connsiteY5-28" fmla="*/ 1214437 h 1514475"/>
                <a:gd name="connsiteX6-29" fmla="*/ 238125 w 2219325"/>
                <a:gd name="connsiteY6-30" fmla="*/ 1214437 h 1514475"/>
                <a:gd name="connsiteX7-31" fmla="*/ 329565 w 2219325"/>
                <a:gd name="connsiteY7-32" fmla="*/ 391477 h 1514475"/>
                <a:gd name="connsiteX0-33" fmla="*/ 0 w 2219325"/>
                <a:gd name="connsiteY0-34" fmla="*/ 300037 h 1514475"/>
                <a:gd name="connsiteX1-35" fmla="*/ 0 w 2219325"/>
                <a:gd name="connsiteY1-36" fmla="*/ 0 h 1514475"/>
                <a:gd name="connsiteX2-37" fmla="*/ 2219325 w 2219325"/>
                <a:gd name="connsiteY2-38" fmla="*/ 0 h 1514475"/>
                <a:gd name="connsiteX3-39" fmla="*/ 2219325 w 2219325"/>
                <a:gd name="connsiteY3-40" fmla="*/ 1514475 h 1514475"/>
                <a:gd name="connsiteX4-41" fmla="*/ 0 w 2219325"/>
                <a:gd name="connsiteY4-42" fmla="*/ 1514475 h 1514475"/>
                <a:gd name="connsiteX5-43" fmla="*/ 0 w 2219325"/>
                <a:gd name="connsiteY5-44" fmla="*/ 1214437 h 1514475"/>
                <a:gd name="connsiteX6-45" fmla="*/ 238125 w 2219325"/>
                <a:gd name="connsiteY6-46" fmla="*/ 1214437 h 1514475"/>
                <a:gd name="connsiteX0-47" fmla="*/ 0 w 2219325"/>
                <a:gd name="connsiteY0-48" fmla="*/ 300037 h 1514475"/>
                <a:gd name="connsiteX1-49" fmla="*/ 0 w 2219325"/>
                <a:gd name="connsiteY1-50" fmla="*/ 0 h 1514475"/>
                <a:gd name="connsiteX2-51" fmla="*/ 2219325 w 2219325"/>
                <a:gd name="connsiteY2-52" fmla="*/ 0 h 1514475"/>
                <a:gd name="connsiteX3-53" fmla="*/ 2219325 w 2219325"/>
                <a:gd name="connsiteY3-54" fmla="*/ 1514475 h 1514475"/>
                <a:gd name="connsiteX4-55" fmla="*/ 0 w 2219325"/>
                <a:gd name="connsiteY4-56" fmla="*/ 1514475 h 1514475"/>
                <a:gd name="connsiteX5-57" fmla="*/ 0 w 2219325"/>
                <a:gd name="connsiteY5-58" fmla="*/ 1214437 h 151447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219325" h="1514475">
                  <a:moveTo>
                    <a:pt x="0" y="300037"/>
                  </a:moveTo>
                  <a:lnTo>
                    <a:pt x="0" y="0"/>
                  </a:lnTo>
                  <a:lnTo>
                    <a:pt x="2219325" y="0"/>
                  </a:lnTo>
                  <a:lnTo>
                    <a:pt x="2219325" y="1514475"/>
                  </a:lnTo>
                  <a:lnTo>
                    <a:pt x="0" y="1514475"/>
                  </a:lnTo>
                  <a:lnTo>
                    <a:pt x="0" y="1214437"/>
                  </a:lnTo>
                </a:path>
              </a:pathLst>
            </a:custGeom>
            <a:noFill/>
            <a:ln w="19050">
              <a:solidFill>
                <a:srgbClr val="2128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4000">
                <a:solidFill>
                  <a:schemeClr val="accent1"/>
                </a:solidFill>
                <a:latin typeface="Arial" panose="020B0604020202020204" pitchFamily="34" charset="0"/>
                <a:ea typeface="微软雅黑" panose="020B0503020204020204" charset="-122"/>
                <a:sym typeface="Arial" panose="020B0604020202020204" pitchFamily="34" charset="0"/>
              </a:endParaRPr>
            </a:p>
          </p:txBody>
        </p:sp>
        <p:sp>
          <p:nvSpPr>
            <p:cNvPr id="8" name="文本框 7"/>
            <p:cNvSpPr txBox="1"/>
            <p:nvPr>
              <p:custDataLst>
                <p:tags r:id="rId2"/>
              </p:custDataLst>
            </p:nvPr>
          </p:nvSpPr>
          <p:spPr>
            <a:xfrm flipH="1">
              <a:off x="6313" y="3848"/>
              <a:ext cx="906" cy="3350"/>
            </a:xfrm>
            <a:prstGeom prst="rect">
              <a:avLst/>
            </a:prstGeom>
            <a:noFill/>
          </p:spPr>
          <p:txBody>
            <a:bodyPr vert="vert" lIns="0" tIns="0" rIns="0" bIns="0" anchor="ctr"/>
            <a:lstStyle/>
            <a:p>
              <a:pPr algn="ctr">
                <a:defRPr/>
              </a:pPr>
              <a:r>
                <a:rPr lang="en-US" altLang="zh-CN" sz="4400" dirty="0">
                  <a:solidFill>
                    <a:srgbClr val="212833"/>
                  </a:solidFill>
                  <a:latin typeface="Arial" panose="020B0604020202020204" pitchFamily="34" charset="0"/>
                  <a:ea typeface="微软雅黑" panose="020B0503020204020204" charset="-122"/>
                  <a:sym typeface="Arial" panose="020B0604020202020204" pitchFamily="34" charset="0"/>
                </a:rPr>
                <a:t>PART 1</a:t>
              </a:r>
              <a:endParaRPr lang="en-US" altLang="zh-CN" sz="4400" dirty="0">
                <a:solidFill>
                  <a:srgbClr val="212833"/>
                </a:solidFill>
                <a:latin typeface="Arial" panose="020B0604020202020204" pitchFamily="34" charset="0"/>
                <a:ea typeface="微软雅黑" panose="020B0503020204020204" charset="-122"/>
                <a:sym typeface="Arial" panose="020B0604020202020204" pitchFamily="34" charset="0"/>
              </a:endParaRPr>
            </a:p>
          </p:txBody>
        </p:sp>
        <p:sp>
          <p:nvSpPr>
            <p:cNvPr id="9" name="矩形 8"/>
            <p:cNvSpPr/>
            <p:nvPr/>
          </p:nvSpPr>
          <p:spPr>
            <a:xfrm flipH="1">
              <a:off x="9053" y="4780"/>
              <a:ext cx="5815" cy="872"/>
            </a:xfrm>
            <a:prstGeom prst="rect">
              <a:avLst/>
            </a:prstGeom>
          </p:spPr>
          <p:txBody>
            <a:bodyPr wrap="square" lIns="0" tIns="0" rIns="0" bIns="0">
              <a:spAutoFit/>
            </a:bodyPr>
            <a:lstStyle/>
            <a:p>
              <a:pPr algn="l"/>
              <a:r>
                <a:rPr lang="zh-CN" altLang="en-US" sz="3600" b="1">
                  <a:solidFill>
                    <a:srgbClr val="212833"/>
                  </a:solidFill>
                  <a:latin typeface="微软雅黑" panose="020B0503020204020204" charset="-122"/>
                  <a:ea typeface="微软雅黑" panose="020B0503020204020204" charset="-122"/>
                  <a:sym typeface="+mn-ea"/>
                </a:rPr>
                <a:t>项目背景及意义</a:t>
              </a:r>
              <a:endParaRPr lang="zh-CN" altLang="en-US" sz="3600" b="1">
                <a:solidFill>
                  <a:srgbClr val="212833"/>
                </a:solidFill>
                <a:latin typeface="微软雅黑" panose="020B0503020204020204" charset="-122"/>
                <a:ea typeface="微软雅黑" panose="020B0503020204020204" charset="-122"/>
                <a:sym typeface="+mn-ea"/>
              </a:endParaRPr>
            </a:p>
          </p:txBody>
        </p:sp>
      </p:grpSp>
      <p:sp>
        <p:nvSpPr>
          <p:cNvPr id="2" name="文本框 1"/>
          <p:cNvSpPr txBox="1"/>
          <p:nvPr/>
        </p:nvSpPr>
        <p:spPr>
          <a:xfrm>
            <a:off x="5547995" y="3413125"/>
            <a:ext cx="3065780" cy="368300"/>
          </a:xfrm>
          <a:prstGeom prst="rect">
            <a:avLst/>
          </a:prstGeom>
          <a:noFill/>
        </p:spPr>
        <p:txBody>
          <a:bodyPr wrap="square" rtlCol="0">
            <a:spAutoFit/>
          </a:bodyPr>
          <a:lstStyle/>
          <a:p>
            <a:r>
              <a:rPr lang="en-US" altLang="zh-CN" dirty="0">
                <a:solidFill>
                  <a:srgbClr val="212833"/>
                </a:solidFill>
                <a:latin typeface="微软雅黑" panose="020B0503020204020204" charset="-122"/>
                <a:ea typeface="微软雅黑" panose="020B0503020204020204" charset="-122"/>
                <a:sym typeface="+mn-ea"/>
              </a:rPr>
              <a:t>background and meaning</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6" name="文本框 5"/>
          <p:cNvSpPr txBox="1"/>
          <p:nvPr/>
        </p:nvSpPr>
        <p:spPr>
          <a:xfrm>
            <a:off x="206375" y="158750"/>
            <a:ext cx="2316480" cy="460375"/>
          </a:xfrm>
          <a:prstGeom prst="rect">
            <a:avLst/>
          </a:prstGeom>
          <a:noFill/>
        </p:spPr>
        <p:txBody>
          <a:bodyPr wrap="none" rtlCol="0">
            <a:spAutoFit/>
          </a:bodyPr>
          <a:lstStyle/>
          <a:p>
            <a:pPr algn="l"/>
            <a:r>
              <a:rPr lang="zh-CN" altLang="en-US" sz="2400" b="1">
                <a:solidFill>
                  <a:srgbClr val="212833"/>
                </a:solidFill>
                <a:latin typeface="微软雅黑" panose="020B0503020204020204" charset="-122"/>
                <a:ea typeface="微软雅黑" panose="020B0503020204020204" charset="-122"/>
                <a:sym typeface="+mn-ea"/>
              </a:rPr>
              <a:t>项目背景及意义</a:t>
            </a:r>
            <a:endParaRPr lang="zh-CN" altLang="en-US" sz="2400" b="1">
              <a:solidFill>
                <a:srgbClr val="212833"/>
              </a:solidFill>
              <a:latin typeface="微软雅黑" panose="020B0503020204020204" charset="-122"/>
              <a:ea typeface="微软雅黑" panose="020B0503020204020204" charset="-122"/>
              <a:sym typeface="+mn-ea"/>
            </a:endParaRPr>
          </a:p>
        </p:txBody>
      </p:sp>
      <p:sp>
        <p:nvSpPr>
          <p:cNvPr id="7" name="文本框 6"/>
          <p:cNvSpPr txBox="1"/>
          <p:nvPr/>
        </p:nvSpPr>
        <p:spPr>
          <a:xfrm>
            <a:off x="435610" y="553085"/>
            <a:ext cx="1858010" cy="300990"/>
          </a:xfrm>
          <a:prstGeom prst="rect">
            <a:avLst/>
          </a:prstGeom>
          <a:noFill/>
        </p:spPr>
        <p:txBody>
          <a:bodyPr wrap="square" rtlCol="0">
            <a:spAutoFit/>
          </a:bodyPr>
          <a:lstStyle/>
          <a:p>
            <a:pPr>
              <a:lnSpc>
                <a:spcPct val="130000"/>
              </a:lnSpc>
            </a:pPr>
            <a:r>
              <a:rPr lang="en-US" altLang="zh-CN" sz="1050" dirty="0">
                <a:solidFill>
                  <a:srgbClr val="212833"/>
                </a:solidFill>
                <a:latin typeface="微软雅黑" panose="020B0503020204020204" charset="-122"/>
                <a:ea typeface="微软雅黑" panose="020B0503020204020204" charset="-122"/>
                <a:sym typeface="+mn-ea"/>
              </a:rPr>
              <a:t>background and meaning</a:t>
            </a:r>
            <a:endParaRPr lang="en-US" altLang="zh-CN" sz="1050" dirty="0">
              <a:solidFill>
                <a:prstClr val="black"/>
              </a:solidFill>
              <a:latin typeface="微软雅黑" panose="020B0503020204020204" charset="-122"/>
              <a:ea typeface="微软雅黑" panose="020B0503020204020204" charset="-122"/>
            </a:endParaRPr>
          </a:p>
        </p:txBody>
      </p:sp>
      <p:sp>
        <p:nvSpPr>
          <p:cNvPr id="8" name="文本框 7"/>
          <p:cNvSpPr txBox="1"/>
          <p:nvPr/>
        </p:nvSpPr>
        <p:spPr>
          <a:xfrm>
            <a:off x="4198620" y="854075"/>
            <a:ext cx="6419850" cy="5077460"/>
          </a:xfrm>
          <a:prstGeom prst="rect">
            <a:avLst/>
          </a:prstGeom>
          <a:noFill/>
        </p:spPr>
        <p:txBody>
          <a:bodyPr wrap="square" rtlCol="0">
            <a:spAutoFit/>
          </a:bodyPr>
          <a:lstStyle/>
          <a:p>
            <a:pPr algn="just">
              <a:lnSpc>
                <a:spcPct val="200000"/>
              </a:lnSpc>
            </a:pPr>
            <a:r>
              <a:rPr lang="en-US" altLang="zh-CN">
                <a:latin typeface="+mn-ea"/>
                <a:cs typeface="+mn-ea"/>
              </a:rPr>
              <a:t>   </a:t>
            </a:r>
            <a:r>
              <a:rPr sz="1600">
                <a:latin typeface="+mn-ea"/>
                <a:cs typeface="+mn-ea"/>
              </a:rPr>
              <a:t>数字媒体篡改和伪造信息已经成为现代信息系统的一个严重问题</a:t>
            </a:r>
            <a:r>
              <a:rPr lang="zh-CN" sz="1600">
                <a:latin typeface="+mn-ea"/>
                <a:cs typeface="+mn-ea"/>
              </a:rPr>
              <a:t>。</a:t>
            </a:r>
            <a:r>
              <a:rPr sz="1600">
                <a:latin typeface="+mn-ea"/>
                <a:cs typeface="+mn-ea"/>
              </a:rPr>
              <a:t>由于简单易用的照片编辑软件的出现</a:t>
            </a:r>
            <a:r>
              <a:rPr lang="zh-CN" sz="1600">
                <a:latin typeface="+mn-ea"/>
                <a:cs typeface="+mn-ea"/>
              </a:rPr>
              <a:t>，</a:t>
            </a:r>
            <a:r>
              <a:rPr sz="1600">
                <a:latin typeface="+mn-ea"/>
                <a:cs typeface="+mn-ea"/>
              </a:rPr>
              <a:t>数字照片的篡改已经被大大简化</a:t>
            </a:r>
            <a:r>
              <a:rPr lang="zh-CN" sz="1600">
                <a:latin typeface="+mn-ea"/>
                <a:cs typeface="+mn-ea"/>
              </a:rPr>
              <a:t>，</a:t>
            </a:r>
            <a:r>
              <a:rPr sz="1600">
                <a:latin typeface="+mn-ea"/>
                <a:cs typeface="+mn-ea"/>
              </a:rPr>
              <a:t>为了解决这个问题许多研究都集中在如何手动和自动检测这种类型的</a:t>
            </a:r>
            <a:r>
              <a:rPr lang="zh-CN" sz="1600">
                <a:latin typeface="+mn-ea"/>
                <a:cs typeface="+mn-ea"/>
              </a:rPr>
              <a:t>被篡改</a:t>
            </a:r>
            <a:r>
              <a:rPr sz="1600">
                <a:latin typeface="+mn-ea"/>
                <a:cs typeface="+mn-ea"/>
              </a:rPr>
              <a:t>信息</a:t>
            </a:r>
            <a:r>
              <a:rPr lang="zh-CN" sz="1600">
                <a:latin typeface="+mn-ea"/>
                <a:cs typeface="+mn-ea"/>
              </a:rPr>
              <a:t>。</a:t>
            </a:r>
            <a:r>
              <a:rPr sz="1600">
                <a:latin typeface="+mn-ea"/>
                <a:cs typeface="+mn-ea"/>
              </a:rPr>
              <a:t>目前有两种主要的数字图像伪造类型︰拼接和复制移动伪造</a:t>
            </a:r>
            <a:r>
              <a:rPr lang="zh-CN" sz="1600">
                <a:latin typeface="+mn-ea"/>
                <a:cs typeface="+mn-ea"/>
              </a:rPr>
              <a:t>（</a:t>
            </a:r>
            <a:r>
              <a:rPr sz="1600">
                <a:latin typeface="+mn-ea"/>
                <a:cs typeface="+mn-ea"/>
              </a:rPr>
              <a:t>CMF</a:t>
            </a:r>
            <a:r>
              <a:rPr lang="zh-CN" sz="1600">
                <a:latin typeface="+mn-ea"/>
                <a:cs typeface="+mn-ea"/>
              </a:rPr>
              <a:t>）</a:t>
            </a:r>
            <a:r>
              <a:rPr sz="1600">
                <a:latin typeface="+mn-ea"/>
                <a:cs typeface="+mn-ea"/>
              </a:rPr>
              <a:t>。</a:t>
            </a:r>
            <a:endParaRPr sz="1600">
              <a:latin typeface="+mn-ea"/>
              <a:cs typeface="+mn-ea"/>
            </a:endParaRPr>
          </a:p>
          <a:p>
            <a:pPr algn="just">
              <a:lnSpc>
                <a:spcPct val="200000"/>
              </a:lnSpc>
            </a:pPr>
            <a:r>
              <a:rPr lang="en-US" sz="1600">
                <a:latin typeface="+mn-ea"/>
                <a:cs typeface="+mn-ea"/>
              </a:rPr>
              <a:t>       </a:t>
            </a:r>
            <a:r>
              <a:rPr sz="1600" b="1">
                <a:solidFill>
                  <a:srgbClr val="FF0000"/>
                </a:solidFill>
                <a:latin typeface="+mn-ea"/>
                <a:cs typeface="+mn-ea"/>
              </a:rPr>
              <a:t>拼接</a:t>
            </a:r>
            <a:r>
              <a:rPr sz="1600">
                <a:latin typeface="+mn-ea"/>
                <a:cs typeface="+mn-ea"/>
              </a:rPr>
              <a:t>通常是指通过用其他来源的图像碎片替换目标数字图像的某些部分而进行的篡改技术。检测拼接图像包括检查目标图像中某些属性﹑值或属性的不一致。</a:t>
            </a:r>
            <a:endParaRPr sz="1600">
              <a:latin typeface="+mn-ea"/>
              <a:cs typeface="+mn-ea"/>
            </a:endParaRPr>
          </a:p>
          <a:p>
            <a:pPr indent="457200" algn="just">
              <a:lnSpc>
                <a:spcPct val="200000"/>
              </a:lnSpc>
            </a:pPr>
            <a:r>
              <a:rPr sz="1600" b="1">
                <a:solidFill>
                  <a:srgbClr val="FF0000"/>
                </a:solidFill>
                <a:latin typeface="+mn-ea"/>
                <a:cs typeface="+mn-ea"/>
              </a:rPr>
              <a:t>复制移动伪造</a:t>
            </a:r>
            <a:r>
              <a:rPr lang="zh-CN" sz="1600" b="1">
                <a:solidFill>
                  <a:srgbClr val="FF0000"/>
                </a:solidFill>
                <a:latin typeface="+mn-ea"/>
                <a:cs typeface="+mn-ea"/>
              </a:rPr>
              <a:t>（</a:t>
            </a:r>
            <a:r>
              <a:rPr sz="1600" b="1">
                <a:solidFill>
                  <a:srgbClr val="FF0000"/>
                </a:solidFill>
                <a:latin typeface="+mn-ea"/>
                <a:cs typeface="+mn-ea"/>
              </a:rPr>
              <a:t>CMF</a:t>
            </a:r>
            <a:r>
              <a:rPr lang="zh-CN" sz="1600" b="1">
                <a:solidFill>
                  <a:srgbClr val="FF0000"/>
                </a:solidFill>
                <a:latin typeface="+mn-ea"/>
                <a:cs typeface="+mn-ea"/>
              </a:rPr>
              <a:t>）</a:t>
            </a:r>
            <a:r>
              <a:rPr sz="1600">
                <a:latin typeface="+mn-ea"/>
                <a:cs typeface="+mn-ea"/>
              </a:rPr>
              <a:t>是从目标图像中复制片段，并将其放置在同一图像的某个地方以造成误导或误解。</a:t>
            </a:r>
            <a:endParaRPr sz="1600">
              <a:latin typeface="+mn-ea"/>
              <a:cs typeface="+mn-ea"/>
            </a:endParaRPr>
          </a:p>
        </p:txBody>
      </p:sp>
      <p:sp>
        <p:nvSpPr>
          <p:cNvPr id="5" name="文本框 4"/>
          <p:cNvSpPr txBox="1"/>
          <p:nvPr/>
        </p:nvSpPr>
        <p:spPr>
          <a:xfrm>
            <a:off x="1007110" y="2188845"/>
            <a:ext cx="1918335" cy="706755"/>
          </a:xfrm>
          <a:prstGeom prst="rect">
            <a:avLst/>
          </a:prstGeom>
          <a:noFill/>
        </p:spPr>
        <p:txBody>
          <a:bodyPr wrap="square" rtlCol="0">
            <a:spAutoFit/>
          </a:bodyPr>
          <a:p>
            <a:r>
              <a:rPr lang="en-US" altLang="zh-CN" sz="4000"/>
              <a:t>CMF</a:t>
            </a:r>
            <a:endParaRPr lang="en-US" altLang="zh-CN" sz="4000"/>
          </a:p>
        </p:txBody>
      </p:sp>
      <p:sp>
        <p:nvSpPr>
          <p:cNvPr id="11" name="文本框 10"/>
          <p:cNvSpPr txBox="1"/>
          <p:nvPr/>
        </p:nvSpPr>
        <p:spPr>
          <a:xfrm>
            <a:off x="1007110" y="4403725"/>
            <a:ext cx="2486660" cy="953135"/>
          </a:xfrm>
          <a:prstGeom prst="rect">
            <a:avLst/>
          </a:prstGeom>
          <a:noFill/>
        </p:spPr>
        <p:txBody>
          <a:bodyPr wrap="square" rtlCol="0">
            <a:spAutoFit/>
          </a:bodyPr>
          <a:p>
            <a:r>
              <a:rPr lang="en-US" altLang="zh-CN" sz="2800"/>
              <a:t>CMFD</a:t>
            </a:r>
            <a:r>
              <a:rPr lang="zh-CN" altLang="en-US" sz="2800"/>
              <a:t>复制粘贴篡改检测</a:t>
            </a:r>
            <a:endParaRPr lang="zh-CN" altLang="en-US" sz="2800"/>
          </a:p>
        </p:txBody>
      </p:sp>
      <p:sp>
        <p:nvSpPr>
          <p:cNvPr id="12" name="下箭头 11"/>
          <p:cNvSpPr/>
          <p:nvPr/>
        </p:nvSpPr>
        <p:spPr>
          <a:xfrm>
            <a:off x="1151255" y="3055620"/>
            <a:ext cx="645160" cy="118808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strips(down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strips(downLeft)">
                                      <p:cBhvr>
                                        <p:cTn id="12" dur="500"/>
                                        <p:tgtEl>
                                          <p:spTgt spid="12"/>
                                        </p:tgtEl>
                                      </p:cBhvr>
                                    </p:animEffect>
                                  </p:childTnLst>
                                </p:cTn>
                              </p:par>
                              <p:par>
                                <p:cTn id="13" presetID="18" presetClass="entr" presetSubtype="12"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strips(downLeft)">
                                      <p:cBhvr>
                                        <p:cTn id="1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12" grpId="0" animBg="1"/>
      <p:bldP spid="11" grpId="0"/>
      <p:bldP spid="12" grpId="1" animBg="1"/>
      <p:bldP spid="11" grpId="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6" name="文本框 5"/>
          <p:cNvSpPr txBox="1"/>
          <p:nvPr/>
        </p:nvSpPr>
        <p:spPr>
          <a:xfrm>
            <a:off x="226060" y="99060"/>
            <a:ext cx="2316480" cy="460375"/>
          </a:xfrm>
          <a:prstGeom prst="rect">
            <a:avLst/>
          </a:prstGeom>
          <a:noFill/>
        </p:spPr>
        <p:txBody>
          <a:bodyPr wrap="none" rtlCol="0">
            <a:spAutoFit/>
          </a:bodyPr>
          <a:lstStyle/>
          <a:p>
            <a:r>
              <a:rPr lang="zh-CN" altLang="en-US" sz="2400" b="1">
                <a:solidFill>
                  <a:srgbClr val="212833"/>
                </a:solidFill>
                <a:latin typeface="微软雅黑" panose="020B0503020204020204" charset="-122"/>
                <a:ea typeface="微软雅黑" panose="020B0503020204020204" charset="-122"/>
                <a:sym typeface="+mn-ea"/>
              </a:rPr>
              <a:t>项目背景及意义</a:t>
            </a:r>
            <a:endParaRPr lang="zh-CN" altLang="en-US" sz="2400" b="1">
              <a:solidFill>
                <a:srgbClr val="212833"/>
              </a:solidFill>
              <a:latin typeface="微软雅黑" panose="020B0503020204020204" charset="-122"/>
              <a:ea typeface="微软雅黑" panose="020B0503020204020204" charset="-122"/>
              <a:sym typeface="+mn-ea"/>
            </a:endParaRPr>
          </a:p>
        </p:txBody>
      </p:sp>
      <p:sp>
        <p:nvSpPr>
          <p:cNvPr id="7" name="文本框 6"/>
          <p:cNvSpPr txBox="1"/>
          <p:nvPr/>
        </p:nvSpPr>
        <p:spPr>
          <a:xfrm>
            <a:off x="483870" y="559435"/>
            <a:ext cx="1960245" cy="300990"/>
          </a:xfrm>
          <a:prstGeom prst="rect">
            <a:avLst/>
          </a:prstGeom>
          <a:noFill/>
        </p:spPr>
        <p:txBody>
          <a:bodyPr wrap="square" rtlCol="0">
            <a:spAutoFit/>
          </a:bodyPr>
          <a:lstStyle/>
          <a:p>
            <a:pPr>
              <a:lnSpc>
                <a:spcPct val="130000"/>
              </a:lnSpc>
            </a:pPr>
            <a:r>
              <a:rPr lang="en-US" altLang="zh-CN" sz="1050" dirty="0">
                <a:solidFill>
                  <a:srgbClr val="212833"/>
                </a:solidFill>
                <a:latin typeface="微软雅黑" panose="020B0503020204020204" charset="-122"/>
                <a:ea typeface="微软雅黑" panose="020B0503020204020204" charset="-122"/>
                <a:sym typeface="+mn-ea"/>
              </a:rPr>
              <a:t>background and meaning</a:t>
            </a:r>
            <a:endParaRPr lang="en-US" altLang="zh-CN" sz="1050" dirty="0">
              <a:solidFill>
                <a:prstClr val="black"/>
              </a:solidFill>
              <a:latin typeface="微软雅黑" panose="020B0503020204020204" charset="-122"/>
              <a:ea typeface="微软雅黑" panose="020B0503020204020204" charset="-122"/>
            </a:endParaRPr>
          </a:p>
        </p:txBody>
      </p:sp>
      <p:sp>
        <p:nvSpPr>
          <p:cNvPr id="15365" name="任意多边形 21"/>
          <p:cNvSpPr/>
          <p:nvPr/>
        </p:nvSpPr>
        <p:spPr>
          <a:xfrm>
            <a:off x="1021715" y="728980"/>
            <a:ext cx="3801745" cy="2068195"/>
          </a:xfrm>
          <a:custGeom>
            <a:avLst/>
            <a:gdLst>
              <a:gd name="txL" fmla="*/ 0 w 3335906"/>
              <a:gd name="txT" fmla="*/ 0 h 1680131"/>
              <a:gd name="txR" fmla="*/ 3335906 w 3335906"/>
              <a:gd name="txB" fmla="*/ 1680131 h 1680131"/>
            </a:gdLst>
            <a:ahLst/>
            <a:cxnLst>
              <a:cxn ang="0">
                <a:pos x="1667669" y="0"/>
              </a:cxn>
              <a:cxn ang="0">
                <a:pos x="3335338" y="1668978"/>
              </a:cxn>
              <a:cxn ang="0">
                <a:pos x="3334111" y="1681163"/>
              </a:cxn>
              <a:cxn ang="0">
                <a:pos x="3216032" y="1681163"/>
              </a:cxn>
              <a:cxn ang="0">
                <a:pos x="3216780" y="1673736"/>
              </a:cxn>
              <a:cxn ang="0">
                <a:pos x="1667669" y="123409"/>
              </a:cxn>
              <a:cxn ang="0">
                <a:pos x="118558" y="1673736"/>
              </a:cxn>
              <a:cxn ang="0">
                <a:pos x="119306" y="1681163"/>
              </a:cxn>
              <a:cxn ang="0">
                <a:pos x="1228" y="1681163"/>
              </a:cxn>
              <a:cxn ang="0">
                <a:pos x="0" y="1668978"/>
              </a:cxn>
              <a:cxn ang="0">
                <a:pos x="1667669" y="0"/>
              </a:cxn>
            </a:cxnLst>
            <a:rect l="txL" t="txT" r="txR" b="txB"/>
            <a:pathLst>
              <a:path w="3335906" h="1680131">
                <a:moveTo>
                  <a:pt x="1667953" y="0"/>
                </a:moveTo>
                <a:cubicBezTo>
                  <a:pt x="2589139" y="0"/>
                  <a:pt x="3335906" y="746768"/>
                  <a:pt x="3335906" y="1667953"/>
                </a:cubicBezTo>
                <a:lnTo>
                  <a:pt x="3334679" y="1680131"/>
                </a:lnTo>
                <a:lnTo>
                  <a:pt x="3216580" y="1680131"/>
                </a:lnTo>
                <a:lnTo>
                  <a:pt x="3217328" y="1672709"/>
                </a:lnTo>
                <a:cubicBezTo>
                  <a:pt x="3217328" y="817013"/>
                  <a:pt x="2523649" y="123333"/>
                  <a:pt x="1667953" y="123333"/>
                </a:cubicBezTo>
                <a:cubicBezTo>
                  <a:pt x="812258" y="123333"/>
                  <a:pt x="118578" y="817013"/>
                  <a:pt x="118578" y="1672709"/>
                </a:cubicBezTo>
                <a:lnTo>
                  <a:pt x="119326" y="1680131"/>
                </a:lnTo>
                <a:lnTo>
                  <a:pt x="1228" y="1680131"/>
                </a:lnTo>
                <a:lnTo>
                  <a:pt x="0" y="1667953"/>
                </a:lnTo>
                <a:cubicBezTo>
                  <a:pt x="0" y="746768"/>
                  <a:pt x="746768" y="0"/>
                  <a:pt x="1667953" y="0"/>
                </a:cubicBezTo>
                <a:close/>
              </a:path>
            </a:pathLst>
          </a:custGeom>
          <a:solidFill>
            <a:srgbClr val="212833"/>
          </a:solidFill>
          <a:ln w="12700">
            <a:noFill/>
          </a:ln>
        </p:spPr>
        <p:txBody>
          <a:bodyPr/>
          <a:lstStyle/>
          <a:p>
            <a:endParaRPr lang="zh-CN" altLang="en-US"/>
          </a:p>
        </p:txBody>
      </p:sp>
      <p:sp>
        <p:nvSpPr>
          <p:cNvPr id="15366" name="任意多边形 25"/>
          <p:cNvSpPr/>
          <p:nvPr/>
        </p:nvSpPr>
        <p:spPr>
          <a:xfrm>
            <a:off x="1216025" y="894715"/>
            <a:ext cx="3412490" cy="1902460"/>
          </a:xfrm>
          <a:custGeom>
            <a:avLst/>
            <a:gdLst>
              <a:gd name="txL" fmla="*/ 0 w 2823004"/>
              <a:gd name="txT" fmla="*/ 0 h 1412983"/>
              <a:gd name="txR" fmla="*/ 2823004 w 2823004"/>
              <a:gd name="txB" fmla="*/ 1412983 h 1412983"/>
            </a:gdLst>
            <a:ahLst/>
            <a:cxnLst>
              <a:cxn ang="0">
                <a:pos x="1448594" y="0"/>
              </a:cxn>
              <a:cxn ang="0">
                <a:pos x="2897188" y="1447869"/>
              </a:cxn>
              <a:cxn ang="0">
                <a:pos x="2897111" y="1449388"/>
              </a:cxn>
              <a:cxn ang="0">
                <a:pos x="77" y="1449388"/>
              </a:cxn>
              <a:cxn ang="0">
                <a:pos x="0" y="1447869"/>
              </a:cxn>
              <a:cxn ang="0">
                <a:pos x="1448594" y="0"/>
              </a:cxn>
            </a:cxnLst>
            <a:rect l="txL" t="txT" r="txR" b="txB"/>
            <a:pathLst>
              <a:path w="2823004" h="1412983">
                <a:moveTo>
                  <a:pt x="1411502" y="0"/>
                </a:moveTo>
                <a:cubicBezTo>
                  <a:pt x="2191053" y="0"/>
                  <a:pt x="2823004" y="631951"/>
                  <a:pt x="2823004" y="1411502"/>
                </a:cubicBezTo>
                <a:lnTo>
                  <a:pt x="2822929" y="1412983"/>
                </a:lnTo>
                <a:lnTo>
                  <a:pt x="75" y="1412983"/>
                </a:lnTo>
                <a:lnTo>
                  <a:pt x="0" y="1411502"/>
                </a:lnTo>
                <a:cubicBezTo>
                  <a:pt x="0" y="631951"/>
                  <a:pt x="631951" y="0"/>
                  <a:pt x="1411502" y="0"/>
                </a:cubicBezTo>
                <a:close/>
              </a:path>
            </a:pathLst>
          </a:custGeom>
          <a:solidFill>
            <a:srgbClr val="212833"/>
          </a:solidFill>
          <a:ln w="12700">
            <a:noFill/>
          </a:ln>
        </p:spPr>
        <p:txBody>
          <a:bodyPr/>
          <a:lstStyle/>
          <a:p>
            <a:endParaRPr lang="zh-CN" altLang="en-US"/>
          </a:p>
        </p:txBody>
      </p:sp>
      <p:sp>
        <p:nvSpPr>
          <p:cNvPr id="15367" name="任意多边形 27"/>
          <p:cNvSpPr/>
          <p:nvPr/>
        </p:nvSpPr>
        <p:spPr>
          <a:xfrm flipV="1">
            <a:off x="6871335" y="4597400"/>
            <a:ext cx="4148455" cy="1831340"/>
          </a:xfrm>
          <a:custGeom>
            <a:avLst/>
            <a:gdLst>
              <a:gd name="txL" fmla="*/ 0 w 3335906"/>
              <a:gd name="txT" fmla="*/ 0 h 1680131"/>
              <a:gd name="txR" fmla="*/ 3335906 w 3335906"/>
              <a:gd name="txB" fmla="*/ 1680131 h 1680131"/>
            </a:gdLst>
            <a:ahLst/>
            <a:cxnLst>
              <a:cxn ang="0">
                <a:pos x="1667669" y="0"/>
              </a:cxn>
              <a:cxn ang="0">
                <a:pos x="3335338" y="1667401"/>
              </a:cxn>
              <a:cxn ang="0">
                <a:pos x="3334111" y="1679575"/>
              </a:cxn>
              <a:cxn ang="0">
                <a:pos x="3216032" y="1679575"/>
              </a:cxn>
              <a:cxn ang="0">
                <a:pos x="3216780" y="1672155"/>
              </a:cxn>
              <a:cxn ang="0">
                <a:pos x="1667669" y="123292"/>
              </a:cxn>
              <a:cxn ang="0">
                <a:pos x="118558" y="1672155"/>
              </a:cxn>
              <a:cxn ang="0">
                <a:pos x="119306" y="1679575"/>
              </a:cxn>
              <a:cxn ang="0">
                <a:pos x="1228" y="1679575"/>
              </a:cxn>
              <a:cxn ang="0">
                <a:pos x="0" y="1667401"/>
              </a:cxn>
              <a:cxn ang="0">
                <a:pos x="1667669" y="0"/>
              </a:cxn>
            </a:cxnLst>
            <a:rect l="txL" t="txT" r="txR" b="txB"/>
            <a:pathLst>
              <a:path w="3335906" h="1680131">
                <a:moveTo>
                  <a:pt x="1667953" y="0"/>
                </a:moveTo>
                <a:cubicBezTo>
                  <a:pt x="2589139" y="0"/>
                  <a:pt x="3335906" y="746768"/>
                  <a:pt x="3335906" y="1667953"/>
                </a:cubicBezTo>
                <a:lnTo>
                  <a:pt x="3334679" y="1680131"/>
                </a:lnTo>
                <a:lnTo>
                  <a:pt x="3216580" y="1680131"/>
                </a:lnTo>
                <a:lnTo>
                  <a:pt x="3217328" y="1672709"/>
                </a:lnTo>
                <a:cubicBezTo>
                  <a:pt x="3217328" y="817013"/>
                  <a:pt x="2523649" y="123333"/>
                  <a:pt x="1667953" y="123333"/>
                </a:cubicBezTo>
                <a:cubicBezTo>
                  <a:pt x="812258" y="123333"/>
                  <a:pt x="118578" y="817013"/>
                  <a:pt x="118578" y="1672709"/>
                </a:cubicBezTo>
                <a:lnTo>
                  <a:pt x="119326" y="1680131"/>
                </a:lnTo>
                <a:lnTo>
                  <a:pt x="1228" y="1680131"/>
                </a:lnTo>
                <a:lnTo>
                  <a:pt x="0" y="1667953"/>
                </a:lnTo>
                <a:cubicBezTo>
                  <a:pt x="0" y="746768"/>
                  <a:pt x="746768" y="0"/>
                  <a:pt x="1667953" y="0"/>
                </a:cubicBezTo>
                <a:close/>
              </a:path>
            </a:pathLst>
          </a:custGeom>
          <a:solidFill>
            <a:srgbClr val="212833"/>
          </a:solidFill>
          <a:ln w="12700">
            <a:noFill/>
          </a:ln>
        </p:spPr>
        <p:txBody>
          <a:bodyPr/>
          <a:lstStyle/>
          <a:p>
            <a:endParaRPr lang="zh-CN" altLang="en-US"/>
          </a:p>
        </p:txBody>
      </p:sp>
      <p:sp>
        <p:nvSpPr>
          <p:cNvPr id="15370" name="任意多边形 30"/>
          <p:cNvSpPr/>
          <p:nvPr/>
        </p:nvSpPr>
        <p:spPr>
          <a:xfrm flipV="1">
            <a:off x="7040880" y="4597400"/>
            <a:ext cx="3809365" cy="1601470"/>
          </a:xfrm>
          <a:custGeom>
            <a:avLst/>
            <a:gdLst>
              <a:gd name="txL" fmla="*/ 0 w 2823004"/>
              <a:gd name="txT" fmla="*/ 0 h 1412983"/>
              <a:gd name="txR" fmla="*/ 2823004 w 2823004"/>
              <a:gd name="txB" fmla="*/ 1412983 h 1412983"/>
            </a:gdLst>
            <a:ahLst/>
            <a:cxnLst>
              <a:cxn ang="0">
                <a:pos x="1448594" y="0"/>
              </a:cxn>
              <a:cxn ang="0">
                <a:pos x="2897188" y="1447868"/>
              </a:cxn>
              <a:cxn ang="0">
                <a:pos x="2897111" y="1449387"/>
              </a:cxn>
              <a:cxn ang="0">
                <a:pos x="77" y="1449387"/>
              </a:cxn>
              <a:cxn ang="0">
                <a:pos x="0" y="1447868"/>
              </a:cxn>
              <a:cxn ang="0">
                <a:pos x="1448594" y="0"/>
              </a:cxn>
            </a:cxnLst>
            <a:rect l="txL" t="txT" r="txR" b="txB"/>
            <a:pathLst>
              <a:path w="2823004" h="1412983">
                <a:moveTo>
                  <a:pt x="1411502" y="0"/>
                </a:moveTo>
                <a:cubicBezTo>
                  <a:pt x="2191053" y="0"/>
                  <a:pt x="2823004" y="631951"/>
                  <a:pt x="2823004" y="1411502"/>
                </a:cubicBezTo>
                <a:lnTo>
                  <a:pt x="2822929" y="1412983"/>
                </a:lnTo>
                <a:lnTo>
                  <a:pt x="75" y="1412983"/>
                </a:lnTo>
                <a:lnTo>
                  <a:pt x="0" y="1411502"/>
                </a:lnTo>
                <a:cubicBezTo>
                  <a:pt x="0" y="631951"/>
                  <a:pt x="631951" y="0"/>
                  <a:pt x="1411502" y="0"/>
                </a:cubicBezTo>
                <a:close/>
              </a:path>
            </a:pathLst>
          </a:custGeom>
          <a:solidFill>
            <a:srgbClr val="212833"/>
          </a:solidFill>
          <a:ln w="12700">
            <a:noFill/>
          </a:ln>
        </p:spPr>
        <p:txBody>
          <a:bodyPr/>
          <a:lstStyle/>
          <a:p>
            <a:endParaRPr lang="zh-CN" altLang="en-US"/>
          </a:p>
        </p:txBody>
      </p:sp>
      <p:sp>
        <p:nvSpPr>
          <p:cNvPr id="15371" name="文本框 31"/>
          <p:cNvSpPr/>
          <p:nvPr/>
        </p:nvSpPr>
        <p:spPr>
          <a:xfrm>
            <a:off x="1936115" y="2096770"/>
            <a:ext cx="1736090" cy="633095"/>
          </a:xfrm>
          <a:prstGeom prst="rect">
            <a:avLst/>
          </a:prstGeom>
          <a:noFill/>
          <a:ln w="9525">
            <a:noFill/>
          </a:ln>
        </p:spPr>
        <p:txBody>
          <a:bodyPr wrap="square">
            <a:noAutofit/>
          </a:bodyPr>
          <a:lstStyle/>
          <a:p>
            <a:pPr lvl="0" eaLnBrk="1" hangingPunct="1"/>
            <a:r>
              <a:rPr lang="en-US" altLang="zh-CN" sz="4800" b="1" dirty="0">
                <a:solidFill>
                  <a:schemeClr val="bg1"/>
                </a:solidFill>
                <a:latin typeface="Calibri" panose="020F0502020204030204" charset="0"/>
                <a:ea typeface="Calibri" panose="020F0502020204030204" charset="0"/>
                <a:sym typeface="Calibri" panose="020F0502020204030204" charset="0"/>
              </a:rPr>
              <a:t>  NO.1</a:t>
            </a:r>
            <a:endParaRPr lang="en-US" altLang="zh-CN" sz="2400" dirty="0">
              <a:solidFill>
                <a:schemeClr val="bg1"/>
              </a:solidFill>
              <a:latin typeface="方正姚体" panose="02010601030101010101" pitchFamily="2" charset="-122"/>
              <a:ea typeface="方正姚体" panose="02010601030101010101" pitchFamily="2" charset="-122"/>
              <a:sym typeface="方正姚体" panose="02010601030101010101" pitchFamily="2" charset="-122"/>
            </a:endParaRPr>
          </a:p>
        </p:txBody>
      </p:sp>
      <p:sp>
        <p:nvSpPr>
          <p:cNvPr id="15372" name="文本框 33"/>
          <p:cNvSpPr/>
          <p:nvPr/>
        </p:nvSpPr>
        <p:spPr>
          <a:xfrm>
            <a:off x="8116570" y="5407025"/>
            <a:ext cx="1852295" cy="586105"/>
          </a:xfrm>
          <a:prstGeom prst="rect">
            <a:avLst/>
          </a:prstGeom>
          <a:noFill/>
          <a:ln w="9525">
            <a:noFill/>
          </a:ln>
        </p:spPr>
        <p:txBody>
          <a:bodyPr wrap="square">
            <a:noAutofit/>
          </a:bodyPr>
          <a:lstStyle/>
          <a:p>
            <a:pPr lvl="0" eaLnBrk="1" hangingPunct="1"/>
            <a:r>
              <a:rPr lang="en-US" altLang="zh-CN" sz="4800" b="1" dirty="0">
                <a:solidFill>
                  <a:schemeClr val="bg1"/>
                </a:solidFill>
                <a:latin typeface="Calibri" panose="020F0502020204030204" charset="0"/>
                <a:ea typeface="Calibri" panose="020F0502020204030204" charset="0"/>
                <a:sym typeface="Calibri" panose="020F0502020204030204" charset="0"/>
              </a:rPr>
              <a:t>  NO.2</a:t>
            </a:r>
            <a:endParaRPr lang="en-US" altLang="zh-CN" sz="2400" dirty="0">
              <a:solidFill>
                <a:schemeClr val="bg1"/>
              </a:solidFill>
              <a:latin typeface="方正姚体" panose="02010601030101010101" pitchFamily="2" charset="-122"/>
              <a:ea typeface="方正姚体" panose="02010601030101010101" pitchFamily="2" charset="-122"/>
              <a:sym typeface="方正姚体" panose="02010601030101010101" pitchFamily="2" charset="-122"/>
            </a:endParaRPr>
          </a:p>
        </p:txBody>
      </p:sp>
      <p:grpSp>
        <p:nvGrpSpPr>
          <p:cNvPr id="15377" name="组合 38"/>
          <p:cNvGrpSpPr/>
          <p:nvPr/>
        </p:nvGrpSpPr>
        <p:grpSpPr>
          <a:xfrm>
            <a:off x="8745220" y="4739005"/>
            <a:ext cx="523875" cy="534670"/>
            <a:chOff x="0" y="0"/>
            <a:chExt cx="406393" cy="459645"/>
          </a:xfrm>
        </p:grpSpPr>
        <p:sp>
          <p:nvSpPr>
            <p:cNvPr id="15387" name="Freeform 148"/>
            <p:cNvSpPr>
              <a:spLocks noEditPoints="1"/>
            </p:cNvSpPr>
            <p:nvPr/>
          </p:nvSpPr>
          <p:spPr>
            <a:xfrm>
              <a:off x="55120" y="0"/>
              <a:ext cx="351273" cy="456842"/>
            </a:xfrm>
            <a:custGeom>
              <a:avLst/>
              <a:gdLst>
                <a:gd name="txL" fmla="*/ 0 w 159"/>
                <a:gd name="txT" fmla="*/ 0 h 207"/>
                <a:gd name="txR" fmla="*/ 159 w 159"/>
                <a:gd name="txB" fmla="*/ 207 h 207"/>
              </a:gdLst>
              <a:ahLst/>
              <a:cxnLst>
                <a:cxn ang="0">
                  <a:pos x="346854" y="408289"/>
                </a:cxn>
                <a:cxn ang="0">
                  <a:pos x="196625" y="174350"/>
                </a:cxn>
                <a:cxn ang="0">
                  <a:pos x="203252" y="52967"/>
                </a:cxn>
                <a:cxn ang="0">
                  <a:pos x="92789" y="8828"/>
                </a:cxn>
                <a:cxn ang="0">
                  <a:pos x="154648" y="105934"/>
                </a:cxn>
                <a:cxn ang="0">
                  <a:pos x="81743" y="152281"/>
                </a:cxn>
                <a:cxn ang="0">
                  <a:pos x="22093" y="59588"/>
                </a:cxn>
                <a:cxn ang="0">
                  <a:pos x="22093" y="169936"/>
                </a:cxn>
                <a:cxn ang="0">
                  <a:pos x="136974" y="211869"/>
                </a:cxn>
                <a:cxn ang="0">
                  <a:pos x="287204" y="445807"/>
                </a:cxn>
                <a:cxn ang="0">
                  <a:pos x="315925" y="452428"/>
                </a:cxn>
                <a:cxn ang="0">
                  <a:pos x="340227" y="434772"/>
                </a:cxn>
                <a:cxn ang="0">
                  <a:pos x="346854" y="408289"/>
                </a:cxn>
                <a:cxn ang="0">
                  <a:pos x="318134" y="425944"/>
                </a:cxn>
                <a:cxn ang="0">
                  <a:pos x="296041" y="421531"/>
                </a:cxn>
                <a:cxn ang="0">
                  <a:pos x="302669" y="401668"/>
                </a:cxn>
                <a:cxn ang="0">
                  <a:pos x="322553" y="406082"/>
                </a:cxn>
                <a:cxn ang="0">
                  <a:pos x="318134" y="425944"/>
                </a:cxn>
              </a:cxnLst>
              <a:rect l="txL" t="txT" r="txR" b="txB"/>
              <a:pathLst>
                <a:path w="159" h="207">
                  <a:moveTo>
                    <a:pt x="157" y="185"/>
                  </a:moveTo>
                  <a:cubicBezTo>
                    <a:pt x="89" y="79"/>
                    <a:pt x="89" y="79"/>
                    <a:pt x="89" y="79"/>
                  </a:cubicBezTo>
                  <a:cubicBezTo>
                    <a:pt x="101" y="63"/>
                    <a:pt x="103" y="42"/>
                    <a:pt x="92" y="24"/>
                  </a:cubicBezTo>
                  <a:cubicBezTo>
                    <a:pt x="81" y="8"/>
                    <a:pt x="61" y="0"/>
                    <a:pt x="42" y="4"/>
                  </a:cubicBezTo>
                  <a:cubicBezTo>
                    <a:pt x="70" y="48"/>
                    <a:pt x="70" y="48"/>
                    <a:pt x="70" y="48"/>
                  </a:cubicBezTo>
                  <a:cubicBezTo>
                    <a:pt x="37" y="69"/>
                    <a:pt x="37" y="69"/>
                    <a:pt x="37" y="69"/>
                  </a:cubicBezTo>
                  <a:cubicBezTo>
                    <a:pt x="10" y="27"/>
                    <a:pt x="10" y="27"/>
                    <a:pt x="10" y="27"/>
                  </a:cubicBezTo>
                  <a:cubicBezTo>
                    <a:pt x="1" y="42"/>
                    <a:pt x="0" y="61"/>
                    <a:pt x="10" y="77"/>
                  </a:cubicBezTo>
                  <a:cubicBezTo>
                    <a:pt x="21" y="95"/>
                    <a:pt x="43" y="102"/>
                    <a:pt x="62" y="96"/>
                  </a:cubicBezTo>
                  <a:cubicBezTo>
                    <a:pt x="130" y="202"/>
                    <a:pt x="130" y="202"/>
                    <a:pt x="130" y="202"/>
                  </a:cubicBezTo>
                  <a:cubicBezTo>
                    <a:pt x="133" y="206"/>
                    <a:pt x="138" y="207"/>
                    <a:pt x="143" y="205"/>
                  </a:cubicBezTo>
                  <a:cubicBezTo>
                    <a:pt x="154" y="197"/>
                    <a:pt x="154" y="197"/>
                    <a:pt x="154" y="197"/>
                  </a:cubicBezTo>
                  <a:cubicBezTo>
                    <a:pt x="158" y="195"/>
                    <a:pt x="159" y="189"/>
                    <a:pt x="157" y="185"/>
                  </a:cubicBezTo>
                  <a:close/>
                  <a:moveTo>
                    <a:pt x="144" y="193"/>
                  </a:moveTo>
                  <a:cubicBezTo>
                    <a:pt x="141" y="195"/>
                    <a:pt x="136" y="195"/>
                    <a:pt x="134" y="191"/>
                  </a:cubicBezTo>
                  <a:cubicBezTo>
                    <a:pt x="132" y="188"/>
                    <a:pt x="133" y="184"/>
                    <a:pt x="137" y="182"/>
                  </a:cubicBezTo>
                  <a:cubicBezTo>
                    <a:pt x="140" y="180"/>
                    <a:pt x="144" y="181"/>
                    <a:pt x="146" y="184"/>
                  </a:cubicBezTo>
                  <a:cubicBezTo>
                    <a:pt x="148" y="187"/>
                    <a:pt x="147" y="191"/>
                    <a:pt x="144" y="193"/>
                  </a:cubicBezTo>
                  <a:close/>
                </a:path>
              </a:pathLst>
            </a:custGeom>
            <a:solidFill>
              <a:srgbClr val="FCFCFC">
                <a:alpha val="100000"/>
              </a:srgbClr>
            </a:solidFill>
            <a:ln w="9525">
              <a:noFill/>
            </a:ln>
          </p:spPr>
          <p:txBody>
            <a:bodyPr/>
            <a:lstStyle/>
            <a:p>
              <a:endParaRPr lang="zh-CN" altLang="en-US"/>
            </a:p>
          </p:txBody>
        </p:sp>
        <p:sp>
          <p:nvSpPr>
            <p:cNvPr id="15388" name="Freeform 149"/>
            <p:cNvSpPr>
              <a:spLocks noEditPoints="1"/>
            </p:cNvSpPr>
            <p:nvPr/>
          </p:nvSpPr>
          <p:spPr>
            <a:xfrm>
              <a:off x="0" y="231691"/>
              <a:ext cx="231691" cy="227954"/>
            </a:xfrm>
            <a:custGeom>
              <a:avLst/>
              <a:gdLst>
                <a:gd name="txL" fmla="*/ 0 w 105"/>
                <a:gd name="txT" fmla="*/ 0 h 103"/>
                <a:gd name="txR" fmla="*/ 105 w 105"/>
                <a:gd name="txB" fmla="*/ 103 h 103"/>
              </a:gdLst>
              <a:ahLst/>
              <a:cxnLst>
                <a:cxn ang="0">
                  <a:pos x="200799" y="57542"/>
                </a:cxn>
                <a:cxn ang="0">
                  <a:pos x="214038" y="44263"/>
                </a:cxn>
                <a:cxn ang="0">
                  <a:pos x="185353" y="15492"/>
                </a:cxn>
                <a:cxn ang="0">
                  <a:pos x="172113" y="28771"/>
                </a:cxn>
                <a:cxn ang="0">
                  <a:pos x="136808" y="15492"/>
                </a:cxn>
                <a:cxn ang="0">
                  <a:pos x="136808" y="0"/>
                </a:cxn>
                <a:cxn ang="0">
                  <a:pos x="94883" y="0"/>
                </a:cxn>
                <a:cxn ang="0">
                  <a:pos x="94883" y="15492"/>
                </a:cxn>
                <a:cxn ang="0">
                  <a:pos x="61784" y="28771"/>
                </a:cxn>
                <a:cxn ang="0">
                  <a:pos x="48545" y="15492"/>
                </a:cxn>
                <a:cxn ang="0">
                  <a:pos x="17653" y="44263"/>
                </a:cxn>
                <a:cxn ang="0">
                  <a:pos x="33099" y="59755"/>
                </a:cxn>
                <a:cxn ang="0">
                  <a:pos x="17653" y="92952"/>
                </a:cxn>
                <a:cxn ang="0">
                  <a:pos x="0" y="92952"/>
                </a:cxn>
                <a:cxn ang="0">
                  <a:pos x="0" y="135002"/>
                </a:cxn>
                <a:cxn ang="0">
                  <a:pos x="19859" y="135002"/>
                </a:cxn>
                <a:cxn ang="0">
                  <a:pos x="33099" y="168199"/>
                </a:cxn>
                <a:cxn ang="0">
                  <a:pos x="19859" y="181478"/>
                </a:cxn>
                <a:cxn ang="0">
                  <a:pos x="48545" y="210249"/>
                </a:cxn>
                <a:cxn ang="0">
                  <a:pos x="61784" y="196970"/>
                </a:cxn>
                <a:cxn ang="0">
                  <a:pos x="94883" y="210249"/>
                </a:cxn>
                <a:cxn ang="0">
                  <a:pos x="94883" y="227954"/>
                </a:cxn>
                <a:cxn ang="0">
                  <a:pos x="136808" y="227954"/>
                </a:cxn>
                <a:cxn ang="0">
                  <a:pos x="136808" y="210249"/>
                </a:cxn>
                <a:cxn ang="0">
                  <a:pos x="169907" y="196970"/>
                </a:cxn>
                <a:cxn ang="0">
                  <a:pos x="183146" y="210249"/>
                </a:cxn>
                <a:cxn ang="0">
                  <a:pos x="211832" y="181478"/>
                </a:cxn>
                <a:cxn ang="0">
                  <a:pos x="200799" y="168199"/>
                </a:cxn>
                <a:cxn ang="0">
                  <a:pos x="214038" y="135002"/>
                </a:cxn>
                <a:cxn ang="0">
                  <a:pos x="231691" y="135002"/>
                </a:cxn>
                <a:cxn ang="0">
                  <a:pos x="231691" y="92952"/>
                </a:cxn>
                <a:cxn ang="0">
                  <a:pos x="214038" y="92952"/>
                </a:cxn>
                <a:cxn ang="0">
                  <a:pos x="200799" y="57542"/>
                </a:cxn>
                <a:cxn ang="0">
                  <a:pos x="116949" y="183691"/>
                </a:cxn>
                <a:cxn ang="0">
                  <a:pos x="46338" y="112870"/>
                </a:cxn>
                <a:cxn ang="0">
                  <a:pos x="116949" y="42050"/>
                </a:cxn>
                <a:cxn ang="0">
                  <a:pos x="187559" y="112870"/>
                </a:cxn>
                <a:cxn ang="0">
                  <a:pos x="116949" y="183691"/>
                </a:cxn>
              </a:cxnLst>
              <a:rect l="txL" t="txT" r="txR" b="txB"/>
              <a:pathLst>
                <a:path w="105" h="103">
                  <a:moveTo>
                    <a:pt x="91" y="26"/>
                  </a:moveTo>
                  <a:cubicBezTo>
                    <a:pt x="97" y="20"/>
                    <a:pt x="97" y="20"/>
                    <a:pt x="97" y="20"/>
                  </a:cubicBezTo>
                  <a:cubicBezTo>
                    <a:pt x="84" y="7"/>
                    <a:pt x="84" y="7"/>
                    <a:pt x="84" y="7"/>
                  </a:cubicBezTo>
                  <a:cubicBezTo>
                    <a:pt x="78" y="13"/>
                    <a:pt x="78" y="13"/>
                    <a:pt x="78" y="13"/>
                  </a:cubicBezTo>
                  <a:cubicBezTo>
                    <a:pt x="73" y="10"/>
                    <a:pt x="67" y="8"/>
                    <a:pt x="62" y="7"/>
                  </a:cubicBezTo>
                  <a:cubicBezTo>
                    <a:pt x="62" y="0"/>
                    <a:pt x="62" y="0"/>
                    <a:pt x="62" y="0"/>
                  </a:cubicBezTo>
                  <a:cubicBezTo>
                    <a:pt x="43" y="0"/>
                    <a:pt x="43" y="0"/>
                    <a:pt x="43" y="0"/>
                  </a:cubicBezTo>
                  <a:cubicBezTo>
                    <a:pt x="43" y="7"/>
                    <a:pt x="43" y="7"/>
                    <a:pt x="43" y="7"/>
                  </a:cubicBezTo>
                  <a:cubicBezTo>
                    <a:pt x="38" y="8"/>
                    <a:pt x="33" y="10"/>
                    <a:pt x="28" y="13"/>
                  </a:cubicBezTo>
                  <a:cubicBezTo>
                    <a:pt x="22" y="7"/>
                    <a:pt x="22" y="7"/>
                    <a:pt x="22" y="7"/>
                  </a:cubicBezTo>
                  <a:cubicBezTo>
                    <a:pt x="8" y="20"/>
                    <a:pt x="8" y="20"/>
                    <a:pt x="8" y="20"/>
                  </a:cubicBezTo>
                  <a:cubicBezTo>
                    <a:pt x="15" y="27"/>
                    <a:pt x="15" y="27"/>
                    <a:pt x="15" y="27"/>
                  </a:cubicBezTo>
                  <a:cubicBezTo>
                    <a:pt x="12" y="31"/>
                    <a:pt x="10" y="36"/>
                    <a:pt x="8" y="42"/>
                  </a:cubicBezTo>
                  <a:cubicBezTo>
                    <a:pt x="0" y="42"/>
                    <a:pt x="0" y="42"/>
                    <a:pt x="0" y="42"/>
                  </a:cubicBezTo>
                  <a:cubicBezTo>
                    <a:pt x="0" y="61"/>
                    <a:pt x="0" y="61"/>
                    <a:pt x="0" y="61"/>
                  </a:cubicBezTo>
                  <a:cubicBezTo>
                    <a:pt x="9" y="61"/>
                    <a:pt x="9" y="61"/>
                    <a:pt x="9" y="61"/>
                  </a:cubicBezTo>
                  <a:cubicBezTo>
                    <a:pt x="10" y="66"/>
                    <a:pt x="12" y="71"/>
                    <a:pt x="15" y="76"/>
                  </a:cubicBezTo>
                  <a:cubicBezTo>
                    <a:pt x="9" y="82"/>
                    <a:pt x="9" y="82"/>
                    <a:pt x="9" y="82"/>
                  </a:cubicBezTo>
                  <a:cubicBezTo>
                    <a:pt x="22" y="95"/>
                    <a:pt x="22" y="95"/>
                    <a:pt x="22" y="95"/>
                  </a:cubicBezTo>
                  <a:cubicBezTo>
                    <a:pt x="28" y="89"/>
                    <a:pt x="28" y="89"/>
                    <a:pt x="28" y="89"/>
                  </a:cubicBezTo>
                  <a:cubicBezTo>
                    <a:pt x="33" y="92"/>
                    <a:pt x="38" y="94"/>
                    <a:pt x="43" y="95"/>
                  </a:cubicBezTo>
                  <a:cubicBezTo>
                    <a:pt x="43" y="103"/>
                    <a:pt x="43" y="103"/>
                    <a:pt x="43" y="103"/>
                  </a:cubicBezTo>
                  <a:cubicBezTo>
                    <a:pt x="62" y="103"/>
                    <a:pt x="62" y="103"/>
                    <a:pt x="62" y="103"/>
                  </a:cubicBezTo>
                  <a:cubicBezTo>
                    <a:pt x="62" y="95"/>
                    <a:pt x="62" y="95"/>
                    <a:pt x="62" y="95"/>
                  </a:cubicBezTo>
                  <a:cubicBezTo>
                    <a:pt x="67" y="94"/>
                    <a:pt x="73" y="92"/>
                    <a:pt x="77" y="89"/>
                  </a:cubicBezTo>
                  <a:cubicBezTo>
                    <a:pt x="83" y="95"/>
                    <a:pt x="83" y="95"/>
                    <a:pt x="83" y="95"/>
                  </a:cubicBezTo>
                  <a:cubicBezTo>
                    <a:pt x="96" y="82"/>
                    <a:pt x="96" y="82"/>
                    <a:pt x="96" y="82"/>
                  </a:cubicBezTo>
                  <a:cubicBezTo>
                    <a:pt x="91" y="76"/>
                    <a:pt x="91" y="76"/>
                    <a:pt x="91" y="76"/>
                  </a:cubicBezTo>
                  <a:cubicBezTo>
                    <a:pt x="94" y="71"/>
                    <a:pt x="96" y="66"/>
                    <a:pt x="97" y="61"/>
                  </a:cubicBezTo>
                  <a:cubicBezTo>
                    <a:pt x="105" y="61"/>
                    <a:pt x="105" y="61"/>
                    <a:pt x="105" y="61"/>
                  </a:cubicBezTo>
                  <a:cubicBezTo>
                    <a:pt x="105" y="42"/>
                    <a:pt x="105" y="42"/>
                    <a:pt x="105" y="42"/>
                  </a:cubicBezTo>
                  <a:cubicBezTo>
                    <a:pt x="97" y="42"/>
                    <a:pt x="97" y="42"/>
                    <a:pt x="97" y="42"/>
                  </a:cubicBezTo>
                  <a:cubicBezTo>
                    <a:pt x="96" y="36"/>
                    <a:pt x="94" y="31"/>
                    <a:pt x="91" y="26"/>
                  </a:cubicBezTo>
                  <a:close/>
                  <a:moveTo>
                    <a:pt x="53" y="83"/>
                  </a:moveTo>
                  <a:cubicBezTo>
                    <a:pt x="35" y="83"/>
                    <a:pt x="21" y="69"/>
                    <a:pt x="21" y="51"/>
                  </a:cubicBezTo>
                  <a:cubicBezTo>
                    <a:pt x="21" y="33"/>
                    <a:pt x="35" y="19"/>
                    <a:pt x="53" y="19"/>
                  </a:cubicBezTo>
                  <a:cubicBezTo>
                    <a:pt x="71" y="19"/>
                    <a:pt x="85" y="33"/>
                    <a:pt x="85" y="51"/>
                  </a:cubicBezTo>
                  <a:cubicBezTo>
                    <a:pt x="85" y="69"/>
                    <a:pt x="71" y="83"/>
                    <a:pt x="53" y="83"/>
                  </a:cubicBezTo>
                  <a:close/>
                </a:path>
              </a:pathLst>
            </a:custGeom>
            <a:solidFill>
              <a:srgbClr val="FCFCFC">
                <a:alpha val="100000"/>
              </a:srgbClr>
            </a:solidFill>
            <a:ln w="9525">
              <a:noFill/>
            </a:ln>
          </p:spPr>
          <p:txBody>
            <a:bodyPr/>
            <a:lstStyle/>
            <a:p>
              <a:endParaRPr lang="zh-CN" altLang="en-US"/>
            </a:p>
          </p:txBody>
        </p:sp>
        <p:sp>
          <p:nvSpPr>
            <p:cNvPr id="15389" name="Oval 150"/>
            <p:cNvSpPr/>
            <p:nvPr/>
          </p:nvSpPr>
          <p:spPr>
            <a:xfrm>
              <a:off x="97160" y="326983"/>
              <a:ext cx="37370" cy="37370"/>
            </a:xfrm>
            <a:prstGeom prst="ellipse">
              <a:avLst/>
            </a:prstGeom>
            <a:solidFill>
              <a:srgbClr val="FCFCFC"/>
            </a:solidFill>
            <a:ln w="9525">
              <a:noFill/>
            </a:ln>
          </p:spPr>
          <p:txBody>
            <a:bodyPr/>
            <a:lstStyle/>
            <a:p>
              <a:pPr lvl="0" eaLnBrk="1" hangingPunct="1"/>
              <a:endParaRPr lang="zh-CN" altLang="zh-CN" dirty="0">
                <a:solidFill>
                  <a:srgbClr val="000000"/>
                </a:solidFill>
                <a:latin typeface="Calibri" panose="020F0502020204030204" charset="0"/>
                <a:ea typeface="宋体" panose="02010600030101010101" pitchFamily="2" charset="-122"/>
                <a:sym typeface="宋体" panose="02010600030101010101" pitchFamily="2" charset="-122"/>
              </a:endParaRPr>
            </a:p>
          </p:txBody>
        </p:sp>
      </p:grpSp>
      <p:grpSp>
        <p:nvGrpSpPr>
          <p:cNvPr id="15378" name="组合 42"/>
          <p:cNvGrpSpPr/>
          <p:nvPr/>
        </p:nvGrpSpPr>
        <p:grpSpPr>
          <a:xfrm>
            <a:off x="2692400" y="1386840"/>
            <a:ext cx="461010" cy="532765"/>
            <a:chOff x="0" y="0"/>
            <a:chExt cx="402656" cy="450303"/>
          </a:xfrm>
        </p:grpSpPr>
        <p:sp>
          <p:nvSpPr>
            <p:cNvPr id="15382" name="Freeform 108"/>
            <p:cNvSpPr>
              <a:spLocks noEditPoints="1"/>
            </p:cNvSpPr>
            <p:nvPr/>
          </p:nvSpPr>
          <p:spPr>
            <a:xfrm>
              <a:off x="69134" y="167228"/>
              <a:ext cx="56988" cy="57923"/>
            </a:xfrm>
            <a:custGeom>
              <a:avLst/>
              <a:gdLst>
                <a:gd name="txL" fmla="*/ 0 w 26"/>
                <a:gd name="txT" fmla="*/ 0 h 26"/>
                <a:gd name="txR" fmla="*/ 26 w 26"/>
                <a:gd name="txB" fmla="*/ 26 h 26"/>
              </a:gdLst>
              <a:ahLst/>
              <a:cxnLst>
                <a:cxn ang="0">
                  <a:pos x="28494" y="0"/>
                </a:cxn>
                <a:cxn ang="0">
                  <a:pos x="0" y="28962"/>
                </a:cxn>
                <a:cxn ang="0">
                  <a:pos x="28494" y="57923"/>
                </a:cxn>
                <a:cxn ang="0">
                  <a:pos x="56988" y="28962"/>
                </a:cxn>
                <a:cxn ang="0">
                  <a:pos x="28494" y="0"/>
                </a:cxn>
                <a:cxn ang="0">
                  <a:pos x="28494" y="51240"/>
                </a:cxn>
                <a:cxn ang="0">
                  <a:pos x="6576" y="28962"/>
                </a:cxn>
                <a:cxn ang="0">
                  <a:pos x="28494" y="6683"/>
                </a:cxn>
                <a:cxn ang="0">
                  <a:pos x="50412" y="28962"/>
                </a:cxn>
                <a:cxn ang="0">
                  <a:pos x="28494" y="51240"/>
                </a:cxn>
              </a:cxnLst>
              <a:rect l="txL" t="txT" r="txR" b="txB"/>
              <a:pathLst>
                <a:path w="26" h="26">
                  <a:moveTo>
                    <a:pt x="13" y="0"/>
                  </a:moveTo>
                  <a:cubicBezTo>
                    <a:pt x="6" y="0"/>
                    <a:pt x="0" y="6"/>
                    <a:pt x="0" y="13"/>
                  </a:cubicBezTo>
                  <a:cubicBezTo>
                    <a:pt x="0" y="20"/>
                    <a:pt x="6" y="26"/>
                    <a:pt x="13" y="26"/>
                  </a:cubicBezTo>
                  <a:cubicBezTo>
                    <a:pt x="20" y="26"/>
                    <a:pt x="26" y="20"/>
                    <a:pt x="26" y="13"/>
                  </a:cubicBezTo>
                  <a:cubicBezTo>
                    <a:pt x="26" y="6"/>
                    <a:pt x="20" y="0"/>
                    <a:pt x="13" y="0"/>
                  </a:cubicBezTo>
                  <a:close/>
                  <a:moveTo>
                    <a:pt x="13" y="23"/>
                  </a:moveTo>
                  <a:cubicBezTo>
                    <a:pt x="8" y="23"/>
                    <a:pt x="3" y="18"/>
                    <a:pt x="3" y="13"/>
                  </a:cubicBezTo>
                  <a:cubicBezTo>
                    <a:pt x="3" y="7"/>
                    <a:pt x="8" y="3"/>
                    <a:pt x="13" y="3"/>
                  </a:cubicBezTo>
                  <a:cubicBezTo>
                    <a:pt x="19" y="3"/>
                    <a:pt x="23" y="7"/>
                    <a:pt x="23" y="13"/>
                  </a:cubicBezTo>
                  <a:cubicBezTo>
                    <a:pt x="23" y="18"/>
                    <a:pt x="19" y="23"/>
                    <a:pt x="13" y="23"/>
                  </a:cubicBezTo>
                  <a:close/>
                </a:path>
              </a:pathLst>
            </a:custGeom>
            <a:solidFill>
              <a:srgbClr val="FCFCFC">
                <a:alpha val="100000"/>
              </a:srgbClr>
            </a:solidFill>
            <a:ln w="9525">
              <a:noFill/>
            </a:ln>
          </p:spPr>
          <p:txBody>
            <a:bodyPr/>
            <a:lstStyle/>
            <a:p>
              <a:endParaRPr lang="zh-CN" altLang="en-US"/>
            </a:p>
          </p:txBody>
        </p:sp>
        <p:sp>
          <p:nvSpPr>
            <p:cNvPr id="15383" name="Freeform 109"/>
            <p:cNvSpPr>
              <a:spLocks noEditPoints="1"/>
            </p:cNvSpPr>
            <p:nvPr/>
          </p:nvSpPr>
          <p:spPr>
            <a:xfrm>
              <a:off x="197125" y="129859"/>
              <a:ext cx="48580" cy="48580"/>
            </a:xfrm>
            <a:custGeom>
              <a:avLst/>
              <a:gdLst>
                <a:gd name="txL" fmla="*/ 0 w 22"/>
                <a:gd name="txT" fmla="*/ 0 h 22"/>
                <a:gd name="txR" fmla="*/ 22 w 22"/>
                <a:gd name="txB" fmla="*/ 22 h 22"/>
              </a:gdLst>
              <a:ahLst/>
              <a:cxnLst>
                <a:cxn ang="0">
                  <a:pos x="24290" y="0"/>
                </a:cxn>
                <a:cxn ang="0">
                  <a:pos x="0" y="24290"/>
                </a:cxn>
                <a:cxn ang="0">
                  <a:pos x="24290" y="48580"/>
                </a:cxn>
                <a:cxn ang="0">
                  <a:pos x="48580" y="24290"/>
                </a:cxn>
                <a:cxn ang="0">
                  <a:pos x="24290" y="0"/>
                </a:cxn>
                <a:cxn ang="0">
                  <a:pos x="24290" y="37539"/>
                </a:cxn>
                <a:cxn ang="0">
                  <a:pos x="11041" y="24290"/>
                </a:cxn>
                <a:cxn ang="0">
                  <a:pos x="24290" y="11041"/>
                </a:cxn>
                <a:cxn ang="0">
                  <a:pos x="37539" y="24290"/>
                </a:cxn>
                <a:cxn ang="0">
                  <a:pos x="24290" y="37539"/>
                </a:cxn>
              </a:cxnLst>
              <a:rect l="txL" t="txT" r="txR" b="txB"/>
              <a:pathLst>
                <a:path w="22" h="22">
                  <a:moveTo>
                    <a:pt x="11" y="0"/>
                  </a:moveTo>
                  <a:cubicBezTo>
                    <a:pt x="5" y="0"/>
                    <a:pt x="0" y="5"/>
                    <a:pt x="0" y="11"/>
                  </a:cubicBezTo>
                  <a:cubicBezTo>
                    <a:pt x="0" y="17"/>
                    <a:pt x="5" y="22"/>
                    <a:pt x="11" y="22"/>
                  </a:cubicBezTo>
                  <a:cubicBezTo>
                    <a:pt x="17" y="22"/>
                    <a:pt x="22" y="17"/>
                    <a:pt x="22" y="11"/>
                  </a:cubicBezTo>
                  <a:cubicBezTo>
                    <a:pt x="22" y="5"/>
                    <a:pt x="17" y="0"/>
                    <a:pt x="11" y="0"/>
                  </a:cubicBezTo>
                  <a:close/>
                  <a:moveTo>
                    <a:pt x="11" y="17"/>
                  </a:moveTo>
                  <a:cubicBezTo>
                    <a:pt x="8" y="17"/>
                    <a:pt x="5" y="14"/>
                    <a:pt x="5" y="11"/>
                  </a:cubicBezTo>
                  <a:cubicBezTo>
                    <a:pt x="5" y="8"/>
                    <a:pt x="8" y="5"/>
                    <a:pt x="11" y="5"/>
                  </a:cubicBezTo>
                  <a:cubicBezTo>
                    <a:pt x="14" y="5"/>
                    <a:pt x="17" y="8"/>
                    <a:pt x="17" y="11"/>
                  </a:cubicBezTo>
                  <a:cubicBezTo>
                    <a:pt x="17" y="14"/>
                    <a:pt x="14" y="17"/>
                    <a:pt x="11" y="17"/>
                  </a:cubicBezTo>
                  <a:close/>
                </a:path>
              </a:pathLst>
            </a:custGeom>
            <a:solidFill>
              <a:srgbClr val="FCFCFC">
                <a:alpha val="100000"/>
              </a:srgbClr>
            </a:solidFill>
            <a:ln w="9525">
              <a:noFill/>
            </a:ln>
          </p:spPr>
          <p:txBody>
            <a:bodyPr/>
            <a:lstStyle/>
            <a:p>
              <a:endParaRPr lang="zh-CN" altLang="en-US"/>
            </a:p>
          </p:txBody>
        </p:sp>
        <p:sp>
          <p:nvSpPr>
            <p:cNvPr id="15384" name="Freeform 110"/>
            <p:cNvSpPr>
              <a:spLocks noEditPoints="1"/>
            </p:cNvSpPr>
            <p:nvPr/>
          </p:nvSpPr>
          <p:spPr>
            <a:xfrm>
              <a:off x="82213" y="181242"/>
              <a:ext cx="30830" cy="30830"/>
            </a:xfrm>
            <a:custGeom>
              <a:avLst/>
              <a:gdLst>
                <a:gd name="txL" fmla="*/ 0 w 14"/>
                <a:gd name="txT" fmla="*/ 0 h 14"/>
                <a:gd name="txR" fmla="*/ 14 w 14"/>
                <a:gd name="txB" fmla="*/ 14 h 14"/>
              </a:gdLst>
              <a:ahLst/>
              <a:cxnLst>
                <a:cxn ang="0">
                  <a:pos x="15415" y="0"/>
                </a:cxn>
                <a:cxn ang="0">
                  <a:pos x="0" y="15415"/>
                </a:cxn>
                <a:cxn ang="0">
                  <a:pos x="15415" y="30830"/>
                </a:cxn>
                <a:cxn ang="0">
                  <a:pos x="30830" y="15415"/>
                </a:cxn>
                <a:cxn ang="0">
                  <a:pos x="15415" y="0"/>
                </a:cxn>
                <a:cxn ang="0">
                  <a:pos x="15415" y="22021"/>
                </a:cxn>
                <a:cxn ang="0">
                  <a:pos x="8809" y="15415"/>
                </a:cxn>
                <a:cxn ang="0">
                  <a:pos x="15415" y="6606"/>
                </a:cxn>
                <a:cxn ang="0">
                  <a:pos x="24224" y="15415"/>
                </a:cxn>
                <a:cxn ang="0">
                  <a:pos x="15415" y="22021"/>
                </a:cxn>
              </a:cxnLst>
              <a:rect l="txL" t="txT" r="txR" b="txB"/>
              <a:pathLst>
                <a:path w="14" h="14">
                  <a:moveTo>
                    <a:pt x="7" y="0"/>
                  </a:moveTo>
                  <a:cubicBezTo>
                    <a:pt x="3" y="0"/>
                    <a:pt x="0" y="3"/>
                    <a:pt x="0" y="7"/>
                  </a:cubicBezTo>
                  <a:cubicBezTo>
                    <a:pt x="0" y="11"/>
                    <a:pt x="3" y="14"/>
                    <a:pt x="7" y="14"/>
                  </a:cubicBezTo>
                  <a:cubicBezTo>
                    <a:pt x="11" y="14"/>
                    <a:pt x="14" y="11"/>
                    <a:pt x="14" y="7"/>
                  </a:cubicBezTo>
                  <a:cubicBezTo>
                    <a:pt x="14" y="3"/>
                    <a:pt x="11" y="0"/>
                    <a:pt x="7" y="0"/>
                  </a:cubicBezTo>
                  <a:close/>
                  <a:moveTo>
                    <a:pt x="7" y="10"/>
                  </a:moveTo>
                  <a:cubicBezTo>
                    <a:pt x="5" y="10"/>
                    <a:pt x="4" y="9"/>
                    <a:pt x="4" y="7"/>
                  </a:cubicBezTo>
                  <a:cubicBezTo>
                    <a:pt x="4" y="5"/>
                    <a:pt x="5" y="3"/>
                    <a:pt x="7" y="3"/>
                  </a:cubicBezTo>
                  <a:cubicBezTo>
                    <a:pt x="9" y="3"/>
                    <a:pt x="11" y="5"/>
                    <a:pt x="11" y="7"/>
                  </a:cubicBezTo>
                  <a:cubicBezTo>
                    <a:pt x="11" y="9"/>
                    <a:pt x="9" y="10"/>
                    <a:pt x="7" y="10"/>
                  </a:cubicBezTo>
                  <a:close/>
                </a:path>
              </a:pathLst>
            </a:custGeom>
            <a:solidFill>
              <a:srgbClr val="FCFCFC">
                <a:alpha val="100000"/>
              </a:srgbClr>
            </a:solidFill>
            <a:ln w="9525">
              <a:noFill/>
            </a:ln>
          </p:spPr>
          <p:txBody>
            <a:bodyPr/>
            <a:lstStyle/>
            <a:p>
              <a:endParaRPr lang="zh-CN" altLang="en-US"/>
            </a:p>
          </p:txBody>
        </p:sp>
        <p:sp>
          <p:nvSpPr>
            <p:cNvPr id="15385" name="Freeform 111"/>
            <p:cNvSpPr>
              <a:spLocks noEditPoints="1"/>
            </p:cNvSpPr>
            <p:nvPr/>
          </p:nvSpPr>
          <p:spPr>
            <a:xfrm>
              <a:off x="172834" y="105568"/>
              <a:ext cx="97161" cy="97161"/>
            </a:xfrm>
            <a:custGeom>
              <a:avLst/>
              <a:gdLst>
                <a:gd name="txL" fmla="*/ 0 w 44"/>
                <a:gd name="txT" fmla="*/ 0 h 44"/>
                <a:gd name="txR" fmla="*/ 44 w 44"/>
                <a:gd name="txB" fmla="*/ 44 h 44"/>
              </a:gdLst>
              <a:ahLst/>
              <a:cxnLst>
                <a:cxn ang="0">
                  <a:pos x="48581" y="0"/>
                </a:cxn>
                <a:cxn ang="0">
                  <a:pos x="0" y="48581"/>
                </a:cxn>
                <a:cxn ang="0">
                  <a:pos x="48581" y="97161"/>
                </a:cxn>
                <a:cxn ang="0">
                  <a:pos x="97161" y="48581"/>
                </a:cxn>
                <a:cxn ang="0">
                  <a:pos x="48581" y="0"/>
                </a:cxn>
                <a:cxn ang="0">
                  <a:pos x="48581" y="86120"/>
                </a:cxn>
                <a:cxn ang="0">
                  <a:pos x="11041" y="48581"/>
                </a:cxn>
                <a:cxn ang="0">
                  <a:pos x="48581" y="13249"/>
                </a:cxn>
                <a:cxn ang="0">
                  <a:pos x="86120" y="48581"/>
                </a:cxn>
                <a:cxn ang="0">
                  <a:pos x="48581" y="86120"/>
                </a:cxn>
              </a:cxnLst>
              <a:rect l="txL" t="txT" r="txR" b="txB"/>
              <a:pathLst>
                <a:path w="44" h="44">
                  <a:moveTo>
                    <a:pt x="22" y="0"/>
                  </a:moveTo>
                  <a:cubicBezTo>
                    <a:pt x="10" y="0"/>
                    <a:pt x="0" y="10"/>
                    <a:pt x="0" y="22"/>
                  </a:cubicBezTo>
                  <a:cubicBezTo>
                    <a:pt x="0" y="34"/>
                    <a:pt x="10" y="44"/>
                    <a:pt x="22" y="44"/>
                  </a:cubicBezTo>
                  <a:cubicBezTo>
                    <a:pt x="34" y="44"/>
                    <a:pt x="44" y="34"/>
                    <a:pt x="44" y="22"/>
                  </a:cubicBezTo>
                  <a:cubicBezTo>
                    <a:pt x="44" y="10"/>
                    <a:pt x="34" y="0"/>
                    <a:pt x="22" y="0"/>
                  </a:cubicBezTo>
                  <a:close/>
                  <a:moveTo>
                    <a:pt x="22" y="39"/>
                  </a:moveTo>
                  <a:cubicBezTo>
                    <a:pt x="13" y="39"/>
                    <a:pt x="5" y="31"/>
                    <a:pt x="5" y="22"/>
                  </a:cubicBezTo>
                  <a:cubicBezTo>
                    <a:pt x="5" y="13"/>
                    <a:pt x="13" y="6"/>
                    <a:pt x="22" y="6"/>
                  </a:cubicBezTo>
                  <a:cubicBezTo>
                    <a:pt x="31" y="6"/>
                    <a:pt x="39" y="13"/>
                    <a:pt x="39" y="22"/>
                  </a:cubicBezTo>
                  <a:cubicBezTo>
                    <a:pt x="39" y="31"/>
                    <a:pt x="31" y="39"/>
                    <a:pt x="22" y="39"/>
                  </a:cubicBezTo>
                  <a:close/>
                </a:path>
              </a:pathLst>
            </a:custGeom>
            <a:solidFill>
              <a:srgbClr val="FCFCFC">
                <a:alpha val="100000"/>
              </a:srgbClr>
            </a:solidFill>
            <a:ln w="9525">
              <a:noFill/>
            </a:ln>
          </p:spPr>
          <p:txBody>
            <a:bodyPr/>
            <a:lstStyle/>
            <a:p>
              <a:endParaRPr lang="zh-CN" altLang="en-US"/>
            </a:p>
          </p:txBody>
        </p:sp>
        <p:sp>
          <p:nvSpPr>
            <p:cNvPr id="15386" name="Freeform 112"/>
            <p:cNvSpPr>
              <a:spLocks noEditPoints="1"/>
            </p:cNvSpPr>
            <p:nvPr/>
          </p:nvSpPr>
          <p:spPr>
            <a:xfrm>
              <a:off x="0" y="0"/>
              <a:ext cx="402656" cy="450303"/>
            </a:xfrm>
            <a:custGeom>
              <a:avLst/>
              <a:gdLst>
                <a:gd name="txL" fmla="*/ 0 w 182"/>
                <a:gd name="txT" fmla="*/ 0 h 204"/>
                <a:gd name="txR" fmla="*/ 182 w 182"/>
                <a:gd name="txB" fmla="*/ 204 h 204"/>
              </a:gdLst>
              <a:ahLst/>
              <a:cxnLst>
                <a:cxn ang="0">
                  <a:pos x="347346" y="211907"/>
                </a:cxn>
                <a:cxn ang="0">
                  <a:pos x="338497" y="105954"/>
                </a:cxn>
                <a:cxn ang="0">
                  <a:pos x="172567" y="0"/>
                </a:cxn>
                <a:cxn ang="0">
                  <a:pos x="2212" y="174382"/>
                </a:cxn>
                <a:cxn ang="0">
                  <a:pos x="0" y="450303"/>
                </a:cxn>
                <a:cxn ang="0">
                  <a:pos x="250001" y="388497"/>
                </a:cxn>
                <a:cxn ang="0">
                  <a:pos x="325222" y="388497"/>
                </a:cxn>
                <a:cxn ang="0">
                  <a:pos x="325222" y="388497"/>
                </a:cxn>
                <a:cxn ang="0">
                  <a:pos x="345134" y="333313"/>
                </a:cxn>
                <a:cxn ang="0">
                  <a:pos x="323010" y="320068"/>
                </a:cxn>
                <a:cxn ang="0">
                  <a:pos x="345134" y="309031"/>
                </a:cxn>
                <a:cxn ang="0">
                  <a:pos x="342921" y="304617"/>
                </a:cxn>
                <a:cxn ang="0">
                  <a:pos x="376107" y="245018"/>
                </a:cxn>
                <a:cxn ang="0">
                  <a:pos x="137169" y="205285"/>
                </a:cxn>
                <a:cxn ang="0">
                  <a:pos x="137169" y="225152"/>
                </a:cxn>
                <a:cxn ang="0">
                  <a:pos x="119469" y="231774"/>
                </a:cxn>
                <a:cxn ang="0">
                  <a:pos x="106195" y="242810"/>
                </a:cxn>
                <a:cxn ang="0">
                  <a:pos x="88496" y="236188"/>
                </a:cxn>
                <a:cxn ang="0">
                  <a:pos x="70797" y="236188"/>
                </a:cxn>
                <a:cxn ang="0">
                  <a:pos x="61947" y="218529"/>
                </a:cxn>
                <a:cxn ang="0">
                  <a:pos x="48673" y="205285"/>
                </a:cxn>
                <a:cxn ang="0">
                  <a:pos x="57522" y="187626"/>
                </a:cxn>
                <a:cxn ang="0">
                  <a:pos x="57522" y="167760"/>
                </a:cxn>
                <a:cxn ang="0">
                  <a:pos x="75221" y="161138"/>
                </a:cxn>
                <a:cxn ang="0">
                  <a:pos x="88496" y="150101"/>
                </a:cxn>
                <a:cxn ang="0">
                  <a:pos x="106195" y="156723"/>
                </a:cxn>
                <a:cxn ang="0">
                  <a:pos x="126107" y="156723"/>
                </a:cxn>
                <a:cxn ang="0">
                  <a:pos x="132744" y="174382"/>
                </a:cxn>
                <a:cxn ang="0">
                  <a:pos x="146018" y="187626"/>
                </a:cxn>
                <a:cxn ang="0">
                  <a:pos x="300886" y="169967"/>
                </a:cxn>
                <a:cxn ang="0">
                  <a:pos x="278762" y="192041"/>
                </a:cxn>
                <a:cxn ang="0">
                  <a:pos x="267700" y="220737"/>
                </a:cxn>
                <a:cxn ang="0">
                  <a:pos x="236726" y="220737"/>
                </a:cxn>
                <a:cxn ang="0">
                  <a:pos x="207965" y="231774"/>
                </a:cxn>
                <a:cxn ang="0">
                  <a:pos x="183629" y="211907"/>
                </a:cxn>
                <a:cxn ang="0">
                  <a:pos x="154868" y="200870"/>
                </a:cxn>
                <a:cxn ang="0">
                  <a:pos x="154868" y="169967"/>
                </a:cxn>
                <a:cxn ang="0">
                  <a:pos x="141593" y="141272"/>
                </a:cxn>
                <a:cxn ang="0">
                  <a:pos x="163717" y="116990"/>
                </a:cxn>
                <a:cxn ang="0">
                  <a:pos x="174779" y="88295"/>
                </a:cxn>
                <a:cxn ang="0">
                  <a:pos x="207965" y="88295"/>
                </a:cxn>
                <a:cxn ang="0">
                  <a:pos x="236726" y="77258"/>
                </a:cxn>
                <a:cxn ang="0">
                  <a:pos x="258850" y="97124"/>
                </a:cxn>
                <a:cxn ang="0">
                  <a:pos x="287611" y="108161"/>
                </a:cxn>
                <a:cxn ang="0">
                  <a:pos x="287611" y="141272"/>
                </a:cxn>
                <a:cxn ang="0">
                  <a:pos x="300886" y="169967"/>
                </a:cxn>
              </a:cxnLst>
              <a:rect l="txL" t="txT" r="txR" b="txB"/>
              <a:pathLst>
                <a:path w="182" h="204">
                  <a:moveTo>
                    <a:pt x="170" y="111"/>
                  </a:moveTo>
                  <a:cubicBezTo>
                    <a:pt x="166" y="107"/>
                    <a:pt x="160" y="102"/>
                    <a:pt x="157" y="96"/>
                  </a:cubicBezTo>
                  <a:cubicBezTo>
                    <a:pt x="153" y="87"/>
                    <a:pt x="158" y="79"/>
                    <a:pt x="157" y="70"/>
                  </a:cubicBezTo>
                  <a:cubicBezTo>
                    <a:pt x="157" y="63"/>
                    <a:pt x="155" y="54"/>
                    <a:pt x="153" y="48"/>
                  </a:cubicBezTo>
                  <a:cubicBezTo>
                    <a:pt x="149" y="37"/>
                    <a:pt x="142" y="28"/>
                    <a:pt x="133" y="21"/>
                  </a:cubicBezTo>
                  <a:cubicBezTo>
                    <a:pt x="119" y="8"/>
                    <a:pt x="100" y="0"/>
                    <a:pt x="78" y="0"/>
                  </a:cubicBezTo>
                  <a:cubicBezTo>
                    <a:pt x="35" y="0"/>
                    <a:pt x="0" y="32"/>
                    <a:pt x="0" y="71"/>
                  </a:cubicBezTo>
                  <a:cubicBezTo>
                    <a:pt x="0" y="74"/>
                    <a:pt x="0" y="77"/>
                    <a:pt x="1" y="79"/>
                  </a:cubicBezTo>
                  <a:cubicBezTo>
                    <a:pt x="1" y="96"/>
                    <a:pt x="6" y="117"/>
                    <a:pt x="22" y="139"/>
                  </a:cubicBezTo>
                  <a:cubicBezTo>
                    <a:pt x="22" y="139"/>
                    <a:pt x="43" y="182"/>
                    <a:pt x="0" y="204"/>
                  </a:cubicBezTo>
                  <a:cubicBezTo>
                    <a:pt x="95" y="204"/>
                    <a:pt x="95" y="204"/>
                    <a:pt x="95" y="204"/>
                  </a:cubicBezTo>
                  <a:cubicBezTo>
                    <a:pt x="95" y="204"/>
                    <a:pt x="102" y="176"/>
                    <a:pt x="113" y="176"/>
                  </a:cubicBezTo>
                  <a:cubicBezTo>
                    <a:pt x="123" y="176"/>
                    <a:pt x="133" y="177"/>
                    <a:pt x="142" y="176"/>
                  </a:cubicBezTo>
                  <a:cubicBezTo>
                    <a:pt x="144" y="177"/>
                    <a:pt x="146" y="176"/>
                    <a:pt x="147" y="176"/>
                  </a:cubicBezTo>
                  <a:cubicBezTo>
                    <a:pt x="147" y="176"/>
                    <a:pt x="147" y="176"/>
                    <a:pt x="147" y="176"/>
                  </a:cubicBezTo>
                  <a:cubicBezTo>
                    <a:pt x="147" y="176"/>
                    <a:pt x="147" y="176"/>
                    <a:pt x="147" y="176"/>
                  </a:cubicBezTo>
                  <a:cubicBezTo>
                    <a:pt x="154" y="173"/>
                    <a:pt x="149" y="157"/>
                    <a:pt x="149" y="157"/>
                  </a:cubicBezTo>
                  <a:cubicBezTo>
                    <a:pt x="153" y="155"/>
                    <a:pt x="156" y="153"/>
                    <a:pt x="156" y="151"/>
                  </a:cubicBezTo>
                  <a:cubicBezTo>
                    <a:pt x="156" y="150"/>
                    <a:pt x="156" y="150"/>
                    <a:pt x="156" y="150"/>
                  </a:cubicBezTo>
                  <a:cubicBezTo>
                    <a:pt x="156" y="148"/>
                    <a:pt x="152" y="146"/>
                    <a:pt x="146" y="145"/>
                  </a:cubicBezTo>
                  <a:cubicBezTo>
                    <a:pt x="149" y="145"/>
                    <a:pt x="149" y="145"/>
                    <a:pt x="149" y="145"/>
                  </a:cubicBezTo>
                  <a:cubicBezTo>
                    <a:pt x="153" y="145"/>
                    <a:pt x="156" y="143"/>
                    <a:pt x="156" y="140"/>
                  </a:cubicBezTo>
                  <a:cubicBezTo>
                    <a:pt x="156" y="140"/>
                    <a:pt x="156" y="140"/>
                    <a:pt x="156" y="140"/>
                  </a:cubicBezTo>
                  <a:cubicBezTo>
                    <a:pt x="156" y="139"/>
                    <a:pt x="156" y="138"/>
                    <a:pt x="155" y="138"/>
                  </a:cubicBezTo>
                  <a:cubicBezTo>
                    <a:pt x="156" y="135"/>
                    <a:pt x="159" y="121"/>
                    <a:pt x="160" y="121"/>
                  </a:cubicBezTo>
                  <a:cubicBezTo>
                    <a:pt x="182" y="119"/>
                    <a:pt x="170" y="111"/>
                    <a:pt x="170" y="111"/>
                  </a:cubicBezTo>
                  <a:close/>
                  <a:moveTo>
                    <a:pt x="66" y="93"/>
                  </a:moveTo>
                  <a:cubicBezTo>
                    <a:pt x="62" y="93"/>
                    <a:pt x="62" y="93"/>
                    <a:pt x="62" y="93"/>
                  </a:cubicBezTo>
                  <a:cubicBezTo>
                    <a:pt x="62" y="95"/>
                    <a:pt x="61" y="97"/>
                    <a:pt x="60" y="99"/>
                  </a:cubicBezTo>
                  <a:cubicBezTo>
                    <a:pt x="62" y="102"/>
                    <a:pt x="62" y="102"/>
                    <a:pt x="62" y="102"/>
                  </a:cubicBezTo>
                  <a:cubicBezTo>
                    <a:pt x="57" y="107"/>
                    <a:pt x="57" y="107"/>
                    <a:pt x="57" y="107"/>
                  </a:cubicBezTo>
                  <a:cubicBezTo>
                    <a:pt x="54" y="105"/>
                    <a:pt x="54" y="105"/>
                    <a:pt x="54" y="105"/>
                  </a:cubicBezTo>
                  <a:cubicBezTo>
                    <a:pt x="52" y="106"/>
                    <a:pt x="50" y="107"/>
                    <a:pt x="48" y="107"/>
                  </a:cubicBezTo>
                  <a:cubicBezTo>
                    <a:pt x="48" y="110"/>
                    <a:pt x="48" y="110"/>
                    <a:pt x="48" y="110"/>
                  </a:cubicBezTo>
                  <a:cubicBezTo>
                    <a:pt x="40" y="110"/>
                    <a:pt x="40" y="110"/>
                    <a:pt x="40" y="110"/>
                  </a:cubicBezTo>
                  <a:cubicBezTo>
                    <a:pt x="40" y="107"/>
                    <a:pt x="40" y="107"/>
                    <a:pt x="40" y="107"/>
                  </a:cubicBezTo>
                  <a:cubicBezTo>
                    <a:pt x="38" y="107"/>
                    <a:pt x="36" y="106"/>
                    <a:pt x="34" y="105"/>
                  </a:cubicBezTo>
                  <a:cubicBezTo>
                    <a:pt x="32" y="107"/>
                    <a:pt x="32" y="107"/>
                    <a:pt x="32" y="107"/>
                  </a:cubicBezTo>
                  <a:cubicBezTo>
                    <a:pt x="26" y="102"/>
                    <a:pt x="26" y="102"/>
                    <a:pt x="26" y="102"/>
                  </a:cubicBezTo>
                  <a:cubicBezTo>
                    <a:pt x="28" y="99"/>
                    <a:pt x="28" y="99"/>
                    <a:pt x="28" y="99"/>
                  </a:cubicBezTo>
                  <a:cubicBezTo>
                    <a:pt x="27" y="97"/>
                    <a:pt x="26" y="95"/>
                    <a:pt x="26" y="93"/>
                  </a:cubicBezTo>
                  <a:cubicBezTo>
                    <a:pt x="22" y="93"/>
                    <a:pt x="22" y="93"/>
                    <a:pt x="22" y="93"/>
                  </a:cubicBezTo>
                  <a:cubicBezTo>
                    <a:pt x="22" y="85"/>
                    <a:pt x="22" y="85"/>
                    <a:pt x="22" y="85"/>
                  </a:cubicBezTo>
                  <a:cubicBezTo>
                    <a:pt x="26" y="85"/>
                    <a:pt x="26" y="85"/>
                    <a:pt x="26" y="85"/>
                  </a:cubicBezTo>
                  <a:cubicBezTo>
                    <a:pt x="26" y="83"/>
                    <a:pt x="27" y="81"/>
                    <a:pt x="28" y="79"/>
                  </a:cubicBezTo>
                  <a:cubicBezTo>
                    <a:pt x="26" y="76"/>
                    <a:pt x="26" y="76"/>
                    <a:pt x="26" y="76"/>
                  </a:cubicBezTo>
                  <a:cubicBezTo>
                    <a:pt x="31" y="71"/>
                    <a:pt x="31" y="71"/>
                    <a:pt x="31" y="71"/>
                  </a:cubicBezTo>
                  <a:cubicBezTo>
                    <a:pt x="34" y="73"/>
                    <a:pt x="34" y="73"/>
                    <a:pt x="34" y="73"/>
                  </a:cubicBezTo>
                  <a:cubicBezTo>
                    <a:pt x="36" y="72"/>
                    <a:pt x="38" y="71"/>
                    <a:pt x="40" y="71"/>
                  </a:cubicBezTo>
                  <a:cubicBezTo>
                    <a:pt x="40" y="68"/>
                    <a:pt x="40" y="68"/>
                    <a:pt x="40" y="68"/>
                  </a:cubicBezTo>
                  <a:cubicBezTo>
                    <a:pt x="48" y="68"/>
                    <a:pt x="48" y="68"/>
                    <a:pt x="48" y="68"/>
                  </a:cubicBezTo>
                  <a:cubicBezTo>
                    <a:pt x="48" y="71"/>
                    <a:pt x="48" y="71"/>
                    <a:pt x="48" y="71"/>
                  </a:cubicBezTo>
                  <a:cubicBezTo>
                    <a:pt x="50" y="71"/>
                    <a:pt x="52" y="72"/>
                    <a:pt x="54" y="73"/>
                  </a:cubicBezTo>
                  <a:cubicBezTo>
                    <a:pt x="57" y="71"/>
                    <a:pt x="57" y="71"/>
                    <a:pt x="57" y="71"/>
                  </a:cubicBezTo>
                  <a:cubicBezTo>
                    <a:pt x="63" y="76"/>
                    <a:pt x="63" y="76"/>
                    <a:pt x="63" y="76"/>
                  </a:cubicBezTo>
                  <a:cubicBezTo>
                    <a:pt x="60" y="79"/>
                    <a:pt x="60" y="79"/>
                    <a:pt x="60" y="79"/>
                  </a:cubicBezTo>
                  <a:cubicBezTo>
                    <a:pt x="61" y="81"/>
                    <a:pt x="62" y="83"/>
                    <a:pt x="63" y="85"/>
                  </a:cubicBezTo>
                  <a:cubicBezTo>
                    <a:pt x="66" y="85"/>
                    <a:pt x="66" y="85"/>
                    <a:pt x="66" y="85"/>
                  </a:cubicBezTo>
                  <a:lnTo>
                    <a:pt x="66" y="93"/>
                  </a:lnTo>
                  <a:close/>
                  <a:moveTo>
                    <a:pt x="136" y="77"/>
                  </a:moveTo>
                  <a:cubicBezTo>
                    <a:pt x="130" y="77"/>
                    <a:pt x="130" y="77"/>
                    <a:pt x="130" y="77"/>
                  </a:cubicBezTo>
                  <a:cubicBezTo>
                    <a:pt x="129" y="80"/>
                    <a:pt x="128" y="84"/>
                    <a:pt x="126" y="87"/>
                  </a:cubicBezTo>
                  <a:cubicBezTo>
                    <a:pt x="130" y="91"/>
                    <a:pt x="130" y="91"/>
                    <a:pt x="130" y="91"/>
                  </a:cubicBezTo>
                  <a:cubicBezTo>
                    <a:pt x="121" y="100"/>
                    <a:pt x="121" y="100"/>
                    <a:pt x="121" y="100"/>
                  </a:cubicBezTo>
                  <a:cubicBezTo>
                    <a:pt x="117" y="96"/>
                    <a:pt x="117" y="96"/>
                    <a:pt x="117" y="96"/>
                  </a:cubicBezTo>
                  <a:cubicBezTo>
                    <a:pt x="114" y="98"/>
                    <a:pt x="110" y="99"/>
                    <a:pt x="107" y="100"/>
                  </a:cubicBezTo>
                  <a:cubicBezTo>
                    <a:pt x="107" y="105"/>
                    <a:pt x="107" y="105"/>
                    <a:pt x="107" y="105"/>
                  </a:cubicBezTo>
                  <a:cubicBezTo>
                    <a:pt x="94" y="105"/>
                    <a:pt x="94" y="105"/>
                    <a:pt x="94" y="105"/>
                  </a:cubicBezTo>
                  <a:cubicBezTo>
                    <a:pt x="94" y="100"/>
                    <a:pt x="94" y="100"/>
                    <a:pt x="94" y="100"/>
                  </a:cubicBezTo>
                  <a:cubicBezTo>
                    <a:pt x="90" y="100"/>
                    <a:pt x="86" y="98"/>
                    <a:pt x="83" y="96"/>
                  </a:cubicBezTo>
                  <a:cubicBezTo>
                    <a:pt x="79" y="100"/>
                    <a:pt x="79" y="100"/>
                    <a:pt x="79" y="100"/>
                  </a:cubicBezTo>
                  <a:cubicBezTo>
                    <a:pt x="70" y="91"/>
                    <a:pt x="70" y="91"/>
                    <a:pt x="70" y="91"/>
                  </a:cubicBezTo>
                  <a:cubicBezTo>
                    <a:pt x="74" y="87"/>
                    <a:pt x="74" y="87"/>
                    <a:pt x="74" y="87"/>
                  </a:cubicBezTo>
                  <a:cubicBezTo>
                    <a:pt x="72" y="84"/>
                    <a:pt x="71" y="81"/>
                    <a:pt x="70" y="77"/>
                  </a:cubicBezTo>
                  <a:cubicBezTo>
                    <a:pt x="64" y="77"/>
                    <a:pt x="64" y="77"/>
                    <a:pt x="64" y="77"/>
                  </a:cubicBezTo>
                  <a:cubicBezTo>
                    <a:pt x="64" y="64"/>
                    <a:pt x="64" y="64"/>
                    <a:pt x="64" y="64"/>
                  </a:cubicBezTo>
                  <a:cubicBezTo>
                    <a:pt x="70" y="64"/>
                    <a:pt x="70" y="64"/>
                    <a:pt x="70" y="64"/>
                  </a:cubicBezTo>
                  <a:cubicBezTo>
                    <a:pt x="70" y="60"/>
                    <a:pt x="72" y="56"/>
                    <a:pt x="74" y="53"/>
                  </a:cubicBezTo>
                  <a:cubicBezTo>
                    <a:pt x="70" y="49"/>
                    <a:pt x="70" y="49"/>
                    <a:pt x="70" y="49"/>
                  </a:cubicBezTo>
                  <a:cubicBezTo>
                    <a:pt x="79" y="40"/>
                    <a:pt x="79" y="40"/>
                    <a:pt x="79" y="40"/>
                  </a:cubicBezTo>
                  <a:cubicBezTo>
                    <a:pt x="83" y="44"/>
                    <a:pt x="83" y="44"/>
                    <a:pt x="83" y="44"/>
                  </a:cubicBezTo>
                  <a:cubicBezTo>
                    <a:pt x="86" y="42"/>
                    <a:pt x="90" y="41"/>
                    <a:pt x="94" y="40"/>
                  </a:cubicBezTo>
                  <a:cubicBezTo>
                    <a:pt x="94" y="35"/>
                    <a:pt x="94" y="35"/>
                    <a:pt x="94" y="35"/>
                  </a:cubicBezTo>
                  <a:cubicBezTo>
                    <a:pt x="107" y="35"/>
                    <a:pt x="107" y="35"/>
                    <a:pt x="107" y="35"/>
                  </a:cubicBezTo>
                  <a:cubicBezTo>
                    <a:pt x="107" y="40"/>
                    <a:pt x="107" y="40"/>
                    <a:pt x="107" y="40"/>
                  </a:cubicBezTo>
                  <a:cubicBezTo>
                    <a:pt x="110" y="41"/>
                    <a:pt x="114" y="42"/>
                    <a:pt x="117" y="44"/>
                  </a:cubicBezTo>
                  <a:cubicBezTo>
                    <a:pt x="121" y="40"/>
                    <a:pt x="121" y="40"/>
                    <a:pt x="121" y="40"/>
                  </a:cubicBezTo>
                  <a:cubicBezTo>
                    <a:pt x="130" y="49"/>
                    <a:pt x="130" y="49"/>
                    <a:pt x="130" y="49"/>
                  </a:cubicBezTo>
                  <a:cubicBezTo>
                    <a:pt x="126" y="53"/>
                    <a:pt x="126" y="53"/>
                    <a:pt x="126" y="53"/>
                  </a:cubicBezTo>
                  <a:cubicBezTo>
                    <a:pt x="128" y="57"/>
                    <a:pt x="130" y="60"/>
                    <a:pt x="130" y="64"/>
                  </a:cubicBezTo>
                  <a:cubicBezTo>
                    <a:pt x="136" y="64"/>
                    <a:pt x="136" y="64"/>
                    <a:pt x="136" y="64"/>
                  </a:cubicBezTo>
                  <a:lnTo>
                    <a:pt x="136" y="77"/>
                  </a:lnTo>
                  <a:close/>
                </a:path>
              </a:pathLst>
            </a:custGeom>
            <a:solidFill>
              <a:srgbClr val="FCFCFC">
                <a:alpha val="100000"/>
              </a:srgbClr>
            </a:solidFill>
            <a:ln w="9525">
              <a:noFill/>
            </a:ln>
          </p:spPr>
          <p:txBody>
            <a:bodyPr/>
            <a:lstStyle/>
            <a:p>
              <a:endParaRPr lang="zh-CN" altLang="en-US"/>
            </a:p>
          </p:txBody>
        </p:sp>
      </p:grpSp>
      <p:pic>
        <p:nvPicPr>
          <p:cNvPr id="103" name="图片 102"/>
          <p:cNvPicPr/>
          <p:nvPr/>
        </p:nvPicPr>
        <p:blipFill>
          <a:blip r:embed="rId1"/>
          <a:stretch>
            <a:fillRect/>
          </a:stretch>
        </p:blipFill>
        <p:spPr>
          <a:xfrm>
            <a:off x="6229350" y="629920"/>
            <a:ext cx="5305425" cy="3870325"/>
          </a:xfrm>
          <a:prstGeom prst="rect">
            <a:avLst/>
          </a:prstGeom>
          <a:noFill/>
          <a:ln w="9525">
            <a:noFill/>
          </a:ln>
        </p:spPr>
      </p:pic>
      <p:pic>
        <p:nvPicPr>
          <p:cNvPr id="104" name="图片 103"/>
          <p:cNvPicPr/>
          <p:nvPr/>
        </p:nvPicPr>
        <p:blipFill>
          <a:blip r:embed="rId2"/>
          <a:stretch>
            <a:fillRect/>
          </a:stretch>
        </p:blipFill>
        <p:spPr>
          <a:xfrm>
            <a:off x="324485" y="2797175"/>
            <a:ext cx="5243830" cy="361886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grpSp>
        <p:nvGrpSpPr>
          <p:cNvPr id="15" name="组合 14"/>
          <p:cNvGrpSpPr/>
          <p:nvPr/>
        </p:nvGrpSpPr>
        <p:grpSpPr>
          <a:xfrm>
            <a:off x="3551555" y="2030095"/>
            <a:ext cx="4573905" cy="2406650"/>
            <a:chOff x="6066" y="3628"/>
            <a:chExt cx="7203" cy="3790"/>
          </a:xfrm>
        </p:grpSpPr>
        <p:sp>
          <p:nvSpPr>
            <p:cNvPr id="3" name="任意多边形 2"/>
            <p:cNvSpPr/>
            <p:nvPr>
              <p:custDataLst>
                <p:tags r:id="rId1"/>
              </p:custDataLst>
            </p:nvPr>
          </p:nvSpPr>
          <p:spPr>
            <a:xfrm flipH="1">
              <a:off x="6066" y="3628"/>
              <a:ext cx="5554" cy="3790"/>
            </a:xfrm>
            <a:custGeom>
              <a:avLst/>
              <a:gdLst>
                <a:gd name="connsiteX0" fmla="*/ 0 w 2219325"/>
                <a:gd name="connsiteY0" fmla="*/ 0 h 1514475"/>
                <a:gd name="connsiteX1" fmla="*/ 2219325 w 2219325"/>
                <a:gd name="connsiteY1" fmla="*/ 0 h 1514475"/>
                <a:gd name="connsiteX2" fmla="*/ 2219325 w 2219325"/>
                <a:gd name="connsiteY2" fmla="*/ 1514475 h 1514475"/>
                <a:gd name="connsiteX3" fmla="*/ 0 w 2219325"/>
                <a:gd name="connsiteY3" fmla="*/ 1514475 h 1514475"/>
                <a:gd name="connsiteX4" fmla="*/ 0 w 2219325"/>
                <a:gd name="connsiteY4" fmla="*/ 1214437 h 1514475"/>
                <a:gd name="connsiteX5" fmla="*/ 238125 w 2219325"/>
                <a:gd name="connsiteY5" fmla="*/ 1214437 h 1514475"/>
                <a:gd name="connsiteX6" fmla="*/ 238125 w 2219325"/>
                <a:gd name="connsiteY6" fmla="*/ 300037 h 1514475"/>
                <a:gd name="connsiteX7" fmla="*/ 0 w 2219325"/>
                <a:gd name="connsiteY7" fmla="*/ 300037 h 1514475"/>
                <a:gd name="connsiteX0-1" fmla="*/ 238125 w 2219325"/>
                <a:gd name="connsiteY0-2" fmla="*/ 300037 h 1514475"/>
                <a:gd name="connsiteX1-3" fmla="*/ 0 w 2219325"/>
                <a:gd name="connsiteY1-4" fmla="*/ 300037 h 1514475"/>
                <a:gd name="connsiteX2-5" fmla="*/ 0 w 2219325"/>
                <a:gd name="connsiteY2-6" fmla="*/ 0 h 1514475"/>
                <a:gd name="connsiteX3-7" fmla="*/ 2219325 w 2219325"/>
                <a:gd name="connsiteY3-8" fmla="*/ 0 h 1514475"/>
                <a:gd name="connsiteX4-9" fmla="*/ 2219325 w 2219325"/>
                <a:gd name="connsiteY4-10" fmla="*/ 1514475 h 1514475"/>
                <a:gd name="connsiteX5-11" fmla="*/ 0 w 2219325"/>
                <a:gd name="connsiteY5-12" fmla="*/ 1514475 h 1514475"/>
                <a:gd name="connsiteX6-13" fmla="*/ 0 w 2219325"/>
                <a:gd name="connsiteY6-14" fmla="*/ 1214437 h 1514475"/>
                <a:gd name="connsiteX7-15" fmla="*/ 238125 w 2219325"/>
                <a:gd name="connsiteY7-16" fmla="*/ 1214437 h 1514475"/>
                <a:gd name="connsiteX8" fmla="*/ 329565 w 2219325"/>
                <a:gd name="connsiteY8" fmla="*/ 391477 h 1514475"/>
                <a:gd name="connsiteX0-17" fmla="*/ 0 w 2219325"/>
                <a:gd name="connsiteY0-18" fmla="*/ 300037 h 1514475"/>
                <a:gd name="connsiteX1-19" fmla="*/ 0 w 2219325"/>
                <a:gd name="connsiteY1-20" fmla="*/ 0 h 1514475"/>
                <a:gd name="connsiteX2-21" fmla="*/ 2219325 w 2219325"/>
                <a:gd name="connsiteY2-22" fmla="*/ 0 h 1514475"/>
                <a:gd name="connsiteX3-23" fmla="*/ 2219325 w 2219325"/>
                <a:gd name="connsiteY3-24" fmla="*/ 1514475 h 1514475"/>
                <a:gd name="connsiteX4-25" fmla="*/ 0 w 2219325"/>
                <a:gd name="connsiteY4-26" fmla="*/ 1514475 h 1514475"/>
                <a:gd name="connsiteX5-27" fmla="*/ 0 w 2219325"/>
                <a:gd name="connsiteY5-28" fmla="*/ 1214437 h 1514475"/>
                <a:gd name="connsiteX6-29" fmla="*/ 238125 w 2219325"/>
                <a:gd name="connsiteY6-30" fmla="*/ 1214437 h 1514475"/>
                <a:gd name="connsiteX7-31" fmla="*/ 329565 w 2219325"/>
                <a:gd name="connsiteY7-32" fmla="*/ 391477 h 1514475"/>
                <a:gd name="connsiteX0-33" fmla="*/ 0 w 2219325"/>
                <a:gd name="connsiteY0-34" fmla="*/ 300037 h 1514475"/>
                <a:gd name="connsiteX1-35" fmla="*/ 0 w 2219325"/>
                <a:gd name="connsiteY1-36" fmla="*/ 0 h 1514475"/>
                <a:gd name="connsiteX2-37" fmla="*/ 2219325 w 2219325"/>
                <a:gd name="connsiteY2-38" fmla="*/ 0 h 1514475"/>
                <a:gd name="connsiteX3-39" fmla="*/ 2219325 w 2219325"/>
                <a:gd name="connsiteY3-40" fmla="*/ 1514475 h 1514475"/>
                <a:gd name="connsiteX4-41" fmla="*/ 0 w 2219325"/>
                <a:gd name="connsiteY4-42" fmla="*/ 1514475 h 1514475"/>
                <a:gd name="connsiteX5-43" fmla="*/ 0 w 2219325"/>
                <a:gd name="connsiteY5-44" fmla="*/ 1214437 h 1514475"/>
                <a:gd name="connsiteX6-45" fmla="*/ 238125 w 2219325"/>
                <a:gd name="connsiteY6-46" fmla="*/ 1214437 h 1514475"/>
                <a:gd name="connsiteX0-47" fmla="*/ 0 w 2219325"/>
                <a:gd name="connsiteY0-48" fmla="*/ 300037 h 1514475"/>
                <a:gd name="connsiteX1-49" fmla="*/ 0 w 2219325"/>
                <a:gd name="connsiteY1-50" fmla="*/ 0 h 1514475"/>
                <a:gd name="connsiteX2-51" fmla="*/ 2219325 w 2219325"/>
                <a:gd name="connsiteY2-52" fmla="*/ 0 h 1514475"/>
                <a:gd name="connsiteX3-53" fmla="*/ 2219325 w 2219325"/>
                <a:gd name="connsiteY3-54" fmla="*/ 1514475 h 1514475"/>
                <a:gd name="connsiteX4-55" fmla="*/ 0 w 2219325"/>
                <a:gd name="connsiteY4-56" fmla="*/ 1514475 h 1514475"/>
                <a:gd name="connsiteX5-57" fmla="*/ 0 w 2219325"/>
                <a:gd name="connsiteY5-58" fmla="*/ 1214437 h 151447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219325" h="1514475">
                  <a:moveTo>
                    <a:pt x="0" y="300037"/>
                  </a:moveTo>
                  <a:lnTo>
                    <a:pt x="0" y="0"/>
                  </a:lnTo>
                  <a:lnTo>
                    <a:pt x="2219325" y="0"/>
                  </a:lnTo>
                  <a:lnTo>
                    <a:pt x="2219325" y="1514475"/>
                  </a:lnTo>
                  <a:lnTo>
                    <a:pt x="0" y="1514475"/>
                  </a:lnTo>
                  <a:lnTo>
                    <a:pt x="0" y="1214437"/>
                  </a:lnTo>
                </a:path>
              </a:pathLst>
            </a:custGeom>
            <a:noFill/>
            <a:ln w="19050">
              <a:solidFill>
                <a:srgbClr val="21283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4000">
                <a:solidFill>
                  <a:schemeClr val="accent1"/>
                </a:solidFill>
                <a:latin typeface="Arial" panose="020B0604020202020204" pitchFamily="34" charset="0"/>
                <a:ea typeface="微软雅黑" panose="020B0503020204020204" charset="-122"/>
                <a:sym typeface="Arial" panose="020B0604020202020204" pitchFamily="34" charset="0"/>
              </a:endParaRPr>
            </a:p>
          </p:txBody>
        </p:sp>
        <p:sp>
          <p:nvSpPr>
            <p:cNvPr id="8" name="文本框 7"/>
            <p:cNvSpPr txBox="1"/>
            <p:nvPr>
              <p:custDataLst>
                <p:tags r:id="rId2"/>
              </p:custDataLst>
            </p:nvPr>
          </p:nvSpPr>
          <p:spPr>
            <a:xfrm flipH="1">
              <a:off x="6313" y="3848"/>
              <a:ext cx="906" cy="3350"/>
            </a:xfrm>
            <a:prstGeom prst="rect">
              <a:avLst/>
            </a:prstGeom>
            <a:noFill/>
          </p:spPr>
          <p:txBody>
            <a:bodyPr vert="vert" lIns="0" tIns="0" rIns="0" bIns="0" anchor="ctr"/>
            <a:lstStyle/>
            <a:p>
              <a:pPr algn="ctr">
                <a:defRPr/>
              </a:pPr>
              <a:r>
                <a:rPr lang="en-US" altLang="zh-CN" sz="4400" dirty="0">
                  <a:solidFill>
                    <a:srgbClr val="212833"/>
                  </a:solidFill>
                  <a:latin typeface="Arial" panose="020B0604020202020204" pitchFamily="34" charset="0"/>
                  <a:ea typeface="微软雅黑" panose="020B0503020204020204" charset="-122"/>
                  <a:sym typeface="Arial" panose="020B0604020202020204" pitchFamily="34" charset="0"/>
                </a:rPr>
                <a:t>PART 2</a:t>
              </a:r>
              <a:endParaRPr lang="en-US" altLang="zh-CN" sz="4400" dirty="0">
                <a:solidFill>
                  <a:srgbClr val="212833"/>
                </a:solidFill>
                <a:latin typeface="Arial" panose="020B0604020202020204" pitchFamily="34" charset="0"/>
                <a:ea typeface="微软雅黑" panose="020B0503020204020204" charset="-122"/>
                <a:sym typeface="Arial" panose="020B0604020202020204" pitchFamily="34" charset="0"/>
              </a:endParaRPr>
            </a:p>
          </p:txBody>
        </p:sp>
        <p:sp>
          <p:nvSpPr>
            <p:cNvPr id="9" name="矩形 8"/>
            <p:cNvSpPr/>
            <p:nvPr/>
          </p:nvSpPr>
          <p:spPr>
            <a:xfrm flipH="1">
              <a:off x="10224" y="4713"/>
              <a:ext cx="3045" cy="872"/>
            </a:xfrm>
            <a:prstGeom prst="rect">
              <a:avLst/>
            </a:prstGeom>
          </p:spPr>
          <p:txBody>
            <a:bodyPr wrap="square" lIns="0" tIns="0" rIns="0" bIns="0">
              <a:spAutoFit/>
            </a:bodyPr>
            <a:lstStyle/>
            <a:p>
              <a:pPr algn="l"/>
              <a:r>
                <a:rPr lang="zh-CN" altLang="en-US" sz="3600" b="1">
                  <a:solidFill>
                    <a:srgbClr val="212833"/>
                  </a:solidFill>
                  <a:latin typeface="微软雅黑" panose="020B0503020204020204" charset="-122"/>
                  <a:ea typeface="微软雅黑" panose="020B0503020204020204" charset="-122"/>
                  <a:sym typeface="+mn-ea"/>
                </a:rPr>
                <a:t>研究现状</a:t>
              </a:r>
              <a:endParaRPr lang="zh-CN" altLang="en-US" sz="3600" b="1">
                <a:solidFill>
                  <a:srgbClr val="212833"/>
                </a:solidFill>
                <a:latin typeface="微软雅黑" panose="020B0503020204020204" charset="-122"/>
                <a:ea typeface="微软雅黑" panose="020B0503020204020204" charset="-122"/>
                <a:sym typeface="+mn-ea"/>
              </a:endParaRPr>
            </a:p>
          </p:txBody>
        </p:sp>
      </p:grpSp>
      <p:sp>
        <p:nvSpPr>
          <p:cNvPr id="5" name="文本框 4"/>
          <p:cNvSpPr txBox="1"/>
          <p:nvPr/>
        </p:nvSpPr>
        <p:spPr>
          <a:xfrm>
            <a:off x="6103620" y="3373755"/>
            <a:ext cx="2109470" cy="368300"/>
          </a:xfrm>
          <a:prstGeom prst="rect">
            <a:avLst/>
          </a:prstGeom>
          <a:noFill/>
        </p:spPr>
        <p:txBody>
          <a:bodyPr wrap="square" rtlCol="0">
            <a:spAutoFit/>
          </a:bodyPr>
          <a:lstStyle/>
          <a:p>
            <a:r>
              <a:rPr lang="en-US" altLang="zh-CN" dirty="0">
                <a:solidFill>
                  <a:srgbClr val="212833"/>
                </a:solidFill>
                <a:latin typeface="微软雅黑" panose="020B0503020204020204" charset="-122"/>
                <a:ea typeface="微软雅黑" panose="020B0503020204020204" charset="-122"/>
                <a:sym typeface="+mn-ea"/>
              </a:rPr>
              <a:t>present situation</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6" name="文本框 5"/>
          <p:cNvSpPr txBox="1"/>
          <p:nvPr/>
        </p:nvSpPr>
        <p:spPr>
          <a:xfrm>
            <a:off x="234950" y="120015"/>
            <a:ext cx="1402080" cy="460375"/>
          </a:xfrm>
          <a:prstGeom prst="rect">
            <a:avLst/>
          </a:prstGeom>
          <a:noFill/>
        </p:spPr>
        <p:txBody>
          <a:bodyPr wrap="none" rtlCol="0">
            <a:spAutoFit/>
          </a:bodyPr>
          <a:lstStyle/>
          <a:p>
            <a:pPr algn="l"/>
            <a:r>
              <a:rPr lang="zh-CN" altLang="en-US" sz="2400" b="1">
                <a:solidFill>
                  <a:srgbClr val="212833"/>
                </a:solidFill>
                <a:latin typeface="微软雅黑" panose="020B0503020204020204" charset="-122"/>
                <a:ea typeface="微软雅黑" panose="020B0503020204020204" charset="-122"/>
                <a:sym typeface="+mn-ea"/>
              </a:rPr>
              <a:t>研究现状</a:t>
            </a:r>
            <a:endParaRPr lang="zh-CN" altLang="en-US" sz="2400" b="1">
              <a:solidFill>
                <a:srgbClr val="212833"/>
              </a:solidFill>
              <a:latin typeface="微软雅黑" panose="020B0503020204020204" charset="-122"/>
              <a:ea typeface="微软雅黑" panose="020B0503020204020204" charset="-122"/>
              <a:sym typeface="+mn-ea"/>
            </a:endParaRPr>
          </a:p>
        </p:txBody>
      </p:sp>
      <p:sp>
        <p:nvSpPr>
          <p:cNvPr id="7" name="文本框 6"/>
          <p:cNvSpPr txBox="1"/>
          <p:nvPr/>
        </p:nvSpPr>
        <p:spPr>
          <a:xfrm>
            <a:off x="304165" y="580390"/>
            <a:ext cx="1263650" cy="252730"/>
          </a:xfrm>
          <a:prstGeom prst="rect">
            <a:avLst/>
          </a:prstGeom>
          <a:noFill/>
        </p:spPr>
        <p:txBody>
          <a:bodyPr wrap="square" rtlCol="0">
            <a:spAutoFit/>
          </a:bodyPr>
          <a:lstStyle/>
          <a:p>
            <a:pPr>
              <a:spcBef>
                <a:spcPct val="0"/>
              </a:spcBef>
            </a:pPr>
            <a:r>
              <a:rPr lang="en-US" altLang="zh-CN" sz="1050" dirty="0">
                <a:solidFill>
                  <a:srgbClr val="212833"/>
                </a:solidFill>
                <a:latin typeface="微软雅黑" panose="020B0503020204020204" charset="-122"/>
                <a:ea typeface="微软雅黑" panose="020B0503020204020204" charset="-122"/>
                <a:sym typeface="+mn-ea"/>
              </a:rPr>
              <a:t>present situation</a:t>
            </a:r>
            <a:endParaRPr lang="en-US" altLang="zh-CN" sz="1050" dirty="0">
              <a:solidFill>
                <a:prstClr val="black"/>
              </a:solidFill>
              <a:latin typeface="微软雅黑" panose="020B0503020204020204" charset="-122"/>
              <a:ea typeface="微软雅黑" panose="020B0503020204020204" charset="-122"/>
            </a:endParaRPr>
          </a:p>
        </p:txBody>
      </p:sp>
      <p:sp>
        <p:nvSpPr>
          <p:cNvPr id="37" name="文本框 36"/>
          <p:cNvSpPr txBox="1"/>
          <p:nvPr/>
        </p:nvSpPr>
        <p:spPr>
          <a:xfrm>
            <a:off x="1357630" y="833120"/>
            <a:ext cx="9012555" cy="810260"/>
          </a:xfrm>
          <a:prstGeom prst="rect">
            <a:avLst/>
          </a:prstGeom>
          <a:noFill/>
        </p:spPr>
        <p:txBody>
          <a:bodyPr wrap="square" rtlCol="0" anchor="t">
            <a:spAutoFit/>
          </a:bodyPr>
          <a:lstStyle/>
          <a:p>
            <a:pPr algn="l">
              <a:lnSpc>
                <a:spcPct val="130000"/>
              </a:lnSpc>
            </a:pPr>
            <a:r>
              <a:rPr lang="zh-CN" altLang="en-US" dirty="0">
                <a:solidFill>
                  <a:schemeClr val="bg2">
                    <a:lumMod val="25000"/>
                  </a:schemeClr>
                </a:solidFill>
                <a:latin typeface="微软雅黑" panose="020B0503020204020204" charset="-122"/>
                <a:ea typeface="微软雅黑" panose="020B0503020204020204" charset="-122"/>
                <a:sym typeface="+mn-ea"/>
              </a:rPr>
              <a:t>检测技术主要分为基于关键点的检测和基于块的检测以及二者结合的综合方法，但他们有着如下统一的框架</a:t>
            </a:r>
            <a:r>
              <a:rPr lang="zh-CN" altLang="en-US" dirty="0">
                <a:solidFill>
                  <a:schemeClr val="bg2">
                    <a:lumMod val="25000"/>
                  </a:schemeClr>
                </a:solidFill>
                <a:latin typeface="微软雅黑" panose="020B0503020204020204" charset="-122"/>
                <a:ea typeface="微软雅黑" panose="020B0503020204020204" charset="-122"/>
                <a:sym typeface="+mn-ea"/>
              </a:rPr>
              <a:t>步骤。</a:t>
            </a:r>
            <a:endParaRPr lang="zh-CN" altLang="en-US" dirty="0">
              <a:solidFill>
                <a:schemeClr val="bg2">
                  <a:lumMod val="25000"/>
                </a:schemeClr>
              </a:solidFill>
              <a:latin typeface="微软雅黑" panose="020B0503020204020204" charset="-122"/>
              <a:ea typeface="微软雅黑" panose="020B0503020204020204" charset="-122"/>
              <a:sym typeface="+mn-ea"/>
            </a:endParaRPr>
          </a:p>
        </p:txBody>
      </p:sp>
      <p:pic>
        <p:nvPicPr>
          <p:cNvPr id="2" name="ECB019B1-382A-4266-B25C-5B523AA43C14-1" descr="wpp"/>
          <p:cNvPicPr>
            <a:picLocks noChangeAspect="1"/>
          </p:cNvPicPr>
          <p:nvPr/>
        </p:nvPicPr>
        <p:blipFill>
          <a:blip r:embed="rId1"/>
          <a:stretch>
            <a:fillRect/>
          </a:stretch>
        </p:blipFill>
        <p:spPr>
          <a:xfrm>
            <a:off x="177800" y="1287780"/>
            <a:ext cx="11836400" cy="1803400"/>
          </a:xfrm>
          <a:prstGeom prst="rect">
            <a:avLst/>
          </a:prstGeom>
        </p:spPr>
      </p:pic>
      <p:sp>
        <p:nvSpPr>
          <p:cNvPr id="3" name="下箭头 2"/>
          <p:cNvSpPr/>
          <p:nvPr/>
        </p:nvSpPr>
        <p:spPr>
          <a:xfrm>
            <a:off x="2369820" y="2782570"/>
            <a:ext cx="320675" cy="77152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左大括号 3"/>
          <p:cNvSpPr/>
          <p:nvPr/>
        </p:nvSpPr>
        <p:spPr>
          <a:xfrm>
            <a:off x="1493520" y="3796665"/>
            <a:ext cx="546735" cy="219583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5" name="文本框 4"/>
          <p:cNvSpPr txBox="1"/>
          <p:nvPr/>
        </p:nvSpPr>
        <p:spPr>
          <a:xfrm>
            <a:off x="2040255" y="3720465"/>
            <a:ext cx="1974850" cy="421005"/>
          </a:xfrm>
          <a:prstGeom prst="rect">
            <a:avLst/>
          </a:prstGeom>
          <a:noFill/>
        </p:spPr>
        <p:txBody>
          <a:bodyPr wrap="square" rtlCol="0">
            <a:noAutofit/>
          </a:bodyPr>
          <a:p>
            <a:r>
              <a:rPr lang="zh-CN" altLang="en-US"/>
              <a:t>转为灰度</a:t>
            </a:r>
            <a:r>
              <a:rPr lang="zh-CN" altLang="en-US"/>
              <a:t>图像</a:t>
            </a:r>
            <a:endParaRPr lang="zh-CN" altLang="en-US"/>
          </a:p>
        </p:txBody>
      </p:sp>
      <p:sp>
        <p:nvSpPr>
          <p:cNvPr id="8" name="文本框 7"/>
          <p:cNvSpPr txBox="1"/>
          <p:nvPr/>
        </p:nvSpPr>
        <p:spPr>
          <a:xfrm>
            <a:off x="2040255" y="4055745"/>
            <a:ext cx="1170305" cy="306705"/>
          </a:xfrm>
          <a:prstGeom prst="rect">
            <a:avLst/>
          </a:prstGeom>
          <a:noFill/>
        </p:spPr>
        <p:txBody>
          <a:bodyPr wrap="square" rtlCol="0">
            <a:noAutofit/>
          </a:bodyPr>
          <a:p>
            <a:r>
              <a:rPr lang="zh-CN" altLang="en-US"/>
              <a:t>图像</a:t>
            </a:r>
            <a:r>
              <a:rPr lang="zh-CN" altLang="en-US"/>
              <a:t>分块</a:t>
            </a:r>
            <a:endParaRPr lang="zh-CN" altLang="en-US"/>
          </a:p>
        </p:txBody>
      </p:sp>
      <p:sp>
        <p:nvSpPr>
          <p:cNvPr id="9" name="下箭头 8"/>
          <p:cNvSpPr/>
          <p:nvPr/>
        </p:nvSpPr>
        <p:spPr>
          <a:xfrm rot="19920000">
            <a:off x="4164330" y="2811780"/>
            <a:ext cx="309245" cy="7112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左大括号 9"/>
          <p:cNvSpPr/>
          <p:nvPr/>
        </p:nvSpPr>
        <p:spPr>
          <a:xfrm>
            <a:off x="4602480" y="3545840"/>
            <a:ext cx="546735" cy="1457325"/>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1" name="文本框 10"/>
          <p:cNvSpPr txBox="1"/>
          <p:nvPr/>
        </p:nvSpPr>
        <p:spPr>
          <a:xfrm>
            <a:off x="5197475" y="3502025"/>
            <a:ext cx="1558925" cy="368300"/>
          </a:xfrm>
          <a:prstGeom prst="rect">
            <a:avLst/>
          </a:prstGeom>
          <a:noFill/>
        </p:spPr>
        <p:txBody>
          <a:bodyPr wrap="square" rtlCol="0">
            <a:spAutoFit/>
          </a:bodyPr>
          <a:p>
            <a:r>
              <a:rPr lang="en-US" altLang="zh-CN"/>
              <a:t>Harris</a:t>
            </a:r>
            <a:r>
              <a:rPr lang="zh-CN" altLang="en-US"/>
              <a:t>角</a:t>
            </a:r>
            <a:r>
              <a:rPr lang="zh-CN" altLang="en-US"/>
              <a:t>检测</a:t>
            </a:r>
            <a:endParaRPr lang="zh-CN" altLang="en-US"/>
          </a:p>
        </p:txBody>
      </p:sp>
      <p:sp>
        <p:nvSpPr>
          <p:cNvPr id="12" name="文本框 11"/>
          <p:cNvSpPr txBox="1"/>
          <p:nvPr/>
        </p:nvSpPr>
        <p:spPr>
          <a:xfrm>
            <a:off x="5149215" y="4055745"/>
            <a:ext cx="2298065" cy="636905"/>
          </a:xfrm>
          <a:prstGeom prst="rect">
            <a:avLst/>
          </a:prstGeom>
          <a:noFill/>
        </p:spPr>
        <p:txBody>
          <a:bodyPr wrap="square" rtlCol="0">
            <a:noAutofit/>
          </a:bodyPr>
          <a:p>
            <a:r>
              <a:rPr lang="zh-CN" altLang="en-US"/>
              <a:t>高斯拉普拉斯</a:t>
            </a:r>
            <a:r>
              <a:rPr lang="zh-CN" altLang="en-US"/>
              <a:t>检测</a:t>
            </a:r>
            <a:endParaRPr lang="zh-CN" altLang="en-US"/>
          </a:p>
        </p:txBody>
      </p:sp>
      <p:sp>
        <p:nvSpPr>
          <p:cNvPr id="13" name="文本框 12"/>
          <p:cNvSpPr txBox="1"/>
          <p:nvPr/>
        </p:nvSpPr>
        <p:spPr>
          <a:xfrm>
            <a:off x="5403850" y="4733290"/>
            <a:ext cx="893445" cy="368300"/>
          </a:xfrm>
          <a:prstGeom prst="rect">
            <a:avLst/>
          </a:prstGeom>
          <a:noFill/>
        </p:spPr>
        <p:txBody>
          <a:bodyPr wrap="square" rtlCol="0">
            <a:spAutoFit/>
          </a:bodyPr>
          <a:p>
            <a:r>
              <a:rPr lang="en-US" altLang="zh-CN"/>
              <a:t>...</a:t>
            </a:r>
            <a:endParaRPr lang="en-US" altLang="zh-CN"/>
          </a:p>
        </p:txBody>
      </p:sp>
      <p:sp>
        <p:nvSpPr>
          <p:cNvPr id="14" name="文本框 13"/>
          <p:cNvSpPr txBox="1"/>
          <p:nvPr/>
        </p:nvSpPr>
        <p:spPr>
          <a:xfrm>
            <a:off x="2040255" y="4382135"/>
            <a:ext cx="1482725" cy="368300"/>
          </a:xfrm>
          <a:prstGeom prst="rect">
            <a:avLst/>
          </a:prstGeom>
          <a:noFill/>
        </p:spPr>
        <p:txBody>
          <a:bodyPr wrap="square" rtlCol="0">
            <a:spAutoFit/>
          </a:bodyPr>
          <a:p>
            <a:r>
              <a:rPr lang="zh-CN" altLang="en-US"/>
              <a:t>中值</a:t>
            </a:r>
            <a:r>
              <a:rPr lang="zh-CN" altLang="en-US"/>
              <a:t>滤波</a:t>
            </a:r>
            <a:endParaRPr lang="zh-CN" altLang="en-US"/>
          </a:p>
        </p:txBody>
      </p:sp>
      <p:sp>
        <p:nvSpPr>
          <p:cNvPr id="15" name="文本框 14"/>
          <p:cNvSpPr txBox="1"/>
          <p:nvPr/>
        </p:nvSpPr>
        <p:spPr>
          <a:xfrm>
            <a:off x="2040255" y="4750435"/>
            <a:ext cx="1612900" cy="368300"/>
          </a:xfrm>
          <a:prstGeom prst="rect">
            <a:avLst/>
          </a:prstGeom>
          <a:noFill/>
        </p:spPr>
        <p:txBody>
          <a:bodyPr wrap="square" rtlCol="0">
            <a:spAutoFit/>
          </a:bodyPr>
          <a:p>
            <a:r>
              <a:rPr lang="zh-CN" altLang="en-US"/>
              <a:t>离散小波</a:t>
            </a:r>
            <a:r>
              <a:rPr lang="zh-CN" altLang="en-US"/>
              <a:t>变换</a:t>
            </a:r>
            <a:endParaRPr lang="zh-CN" altLang="en-US"/>
          </a:p>
        </p:txBody>
      </p:sp>
      <p:sp>
        <p:nvSpPr>
          <p:cNvPr id="16" name="文本框 15"/>
          <p:cNvSpPr txBox="1"/>
          <p:nvPr/>
        </p:nvSpPr>
        <p:spPr>
          <a:xfrm>
            <a:off x="2040255" y="5101590"/>
            <a:ext cx="1378585" cy="368300"/>
          </a:xfrm>
          <a:prstGeom prst="rect">
            <a:avLst/>
          </a:prstGeom>
          <a:noFill/>
        </p:spPr>
        <p:txBody>
          <a:bodyPr wrap="square" rtlCol="0">
            <a:spAutoFit/>
          </a:bodyPr>
          <a:p>
            <a:r>
              <a:rPr lang="zh-CN" altLang="en-US"/>
              <a:t>主成分</a:t>
            </a:r>
            <a:r>
              <a:rPr lang="zh-CN" altLang="en-US"/>
              <a:t>分析</a:t>
            </a:r>
            <a:endParaRPr lang="zh-CN" altLang="en-US"/>
          </a:p>
        </p:txBody>
      </p:sp>
      <p:sp>
        <p:nvSpPr>
          <p:cNvPr id="17" name="文本框 16"/>
          <p:cNvSpPr txBox="1"/>
          <p:nvPr/>
        </p:nvSpPr>
        <p:spPr>
          <a:xfrm>
            <a:off x="2083435" y="5578475"/>
            <a:ext cx="893445" cy="368300"/>
          </a:xfrm>
          <a:prstGeom prst="rect">
            <a:avLst/>
          </a:prstGeom>
          <a:noFill/>
        </p:spPr>
        <p:txBody>
          <a:bodyPr wrap="square" rtlCol="0">
            <a:spAutoFit/>
          </a:bodyPr>
          <a:p>
            <a:r>
              <a:rPr lang="en-US" altLang="zh-CN"/>
              <a:t>...</a:t>
            </a:r>
            <a:endParaRPr lang="en-US" altLang="zh-CN"/>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strips(downLeft)">
                                      <p:cBhvr>
                                        <p:cTn id="7" dur="500"/>
                                        <p:tgtEl>
                                          <p:spTgt spid="3"/>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strips(downLeft)">
                                      <p:cBhvr>
                                        <p:cTn id="10" dur="500"/>
                                        <p:tgtEl>
                                          <p:spTgt spid="4"/>
                                        </p:tgtEl>
                                      </p:cBhvr>
                                    </p:animEffect>
                                  </p:childTnLst>
                                </p:cTn>
                              </p:par>
                              <p:par>
                                <p:cTn id="11" presetID="18" presetClass="entr" presetSubtype="12"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strips(downLeft)">
                                      <p:cBhvr>
                                        <p:cTn id="13" dur="500"/>
                                        <p:tgtEl>
                                          <p:spTgt spid="5"/>
                                        </p:tgtEl>
                                      </p:cBhvr>
                                    </p:animEffect>
                                  </p:childTnLst>
                                </p:cTn>
                              </p:par>
                              <p:par>
                                <p:cTn id="14" presetID="18" presetClass="entr" presetSubtype="12"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strips(downLeft)">
                                      <p:cBhvr>
                                        <p:cTn id="16" dur="500"/>
                                        <p:tgtEl>
                                          <p:spTgt spid="8"/>
                                        </p:tgtEl>
                                      </p:cBhvr>
                                    </p:animEffect>
                                  </p:childTnLst>
                                </p:cTn>
                              </p:par>
                              <p:par>
                                <p:cTn id="17" presetID="18" presetClass="entr" presetSubtype="12"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strips(downLeft)">
                                      <p:cBhvr>
                                        <p:cTn id="19" dur="500"/>
                                        <p:tgtEl>
                                          <p:spTgt spid="14"/>
                                        </p:tgtEl>
                                      </p:cBhvr>
                                    </p:animEffect>
                                  </p:childTnLst>
                                </p:cTn>
                              </p:par>
                              <p:par>
                                <p:cTn id="20" presetID="18" presetClass="entr" presetSubtype="12" fill="hold" grpId="0" nodeType="with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strips(downLeft)">
                                      <p:cBhvr>
                                        <p:cTn id="22" dur="500"/>
                                        <p:tgtEl>
                                          <p:spTgt spid="15"/>
                                        </p:tgtEl>
                                      </p:cBhvr>
                                    </p:animEffect>
                                  </p:childTnLst>
                                </p:cTn>
                              </p:par>
                              <p:par>
                                <p:cTn id="23" presetID="18" presetClass="entr" presetSubtype="12"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strips(downLeft)">
                                      <p:cBhvr>
                                        <p:cTn id="25" dur="500"/>
                                        <p:tgtEl>
                                          <p:spTgt spid="16"/>
                                        </p:tgtEl>
                                      </p:cBhvr>
                                    </p:animEffect>
                                  </p:childTnLst>
                                </p:cTn>
                              </p:par>
                              <p:par>
                                <p:cTn id="26" presetID="18" presetClass="entr" presetSubtype="12" fill="hold" grpId="0" nodeType="with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strips(downLeft)">
                                      <p:cBhvr>
                                        <p:cTn id="28" dur="500"/>
                                        <p:tgtEl>
                                          <p:spTgt spid="17"/>
                                        </p:tgtEl>
                                      </p:cBhvr>
                                    </p:animEffect>
                                  </p:childTnLst>
                                </p:cTn>
                              </p:par>
                            </p:childTnLst>
                          </p:cTn>
                        </p:par>
                      </p:childTnLst>
                    </p:cTn>
                  </p:par>
                  <p:par>
                    <p:cTn id="29" fill="hold">
                      <p:stCondLst>
                        <p:cond delay="indefinite"/>
                      </p:stCondLst>
                      <p:childTnLst>
                        <p:par>
                          <p:cTn id="30" fill="hold">
                            <p:stCondLst>
                              <p:cond delay="0"/>
                            </p:stCondLst>
                            <p:childTnLst>
                              <p:par>
                                <p:cTn id="31" presetID="18" presetClass="entr" presetSubtype="12"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strips(downLeft)">
                                      <p:cBhvr>
                                        <p:cTn id="33" dur="500"/>
                                        <p:tgtEl>
                                          <p:spTgt spid="9"/>
                                        </p:tgtEl>
                                      </p:cBhvr>
                                    </p:animEffect>
                                  </p:childTnLst>
                                </p:cTn>
                              </p:par>
                              <p:par>
                                <p:cTn id="34" presetID="18" presetClass="entr" presetSubtype="12" fill="hold" grpId="0" nodeType="with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strips(downLeft)">
                                      <p:cBhvr>
                                        <p:cTn id="36" dur="500"/>
                                        <p:tgtEl>
                                          <p:spTgt spid="10"/>
                                        </p:tgtEl>
                                      </p:cBhvr>
                                    </p:animEffect>
                                  </p:childTnLst>
                                </p:cTn>
                              </p:par>
                              <p:par>
                                <p:cTn id="37" presetID="18" presetClass="entr" presetSubtype="12" fill="hold" grpId="0" nodeType="with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strips(downLeft)">
                                      <p:cBhvr>
                                        <p:cTn id="39" dur="500"/>
                                        <p:tgtEl>
                                          <p:spTgt spid="11"/>
                                        </p:tgtEl>
                                      </p:cBhvr>
                                    </p:animEffect>
                                  </p:childTnLst>
                                </p:cTn>
                              </p:par>
                              <p:par>
                                <p:cTn id="40" presetID="18" presetClass="entr" presetSubtype="12" fill="hold" grpId="0" nodeType="with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strips(downLeft)">
                                      <p:cBhvr>
                                        <p:cTn id="42" dur="500"/>
                                        <p:tgtEl>
                                          <p:spTgt spid="12"/>
                                        </p:tgtEl>
                                      </p:cBhvr>
                                    </p:animEffect>
                                  </p:childTnLst>
                                </p:cTn>
                              </p:par>
                              <p:par>
                                <p:cTn id="43" presetID="18" presetClass="entr" presetSubtype="12" fill="hold" grpId="0" nodeType="withEffect">
                                  <p:stCondLst>
                                    <p:cond delay="0"/>
                                  </p:stCondLst>
                                  <p:childTnLst>
                                    <p:set>
                                      <p:cBhvr>
                                        <p:cTn id="44" dur="1" fill="hold">
                                          <p:stCondLst>
                                            <p:cond delay="0"/>
                                          </p:stCondLst>
                                        </p:cTn>
                                        <p:tgtEl>
                                          <p:spTgt spid="13"/>
                                        </p:tgtEl>
                                        <p:attrNameLst>
                                          <p:attrName>style.visibility</p:attrName>
                                        </p:attrNameLst>
                                      </p:cBhvr>
                                      <p:to>
                                        <p:strVal val="visible"/>
                                      </p:to>
                                    </p:set>
                                    <p:animEffect transition="in" filter="strips(downLeft)">
                                      <p:cBhvr>
                                        <p:cTn id="4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P spid="8" grpId="0"/>
      <p:bldP spid="14" grpId="0"/>
      <p:bldP spid="15" grpId="0"/>
      <p:bldP spid="16" grpId="0"/>
      <p:bldP spid="17" grpId="0"/>
      <p:bldP spid="3" grpId="1" animBg="1"/>
      <p:bldP spid="4" grpId="1" animBg="1"/>
      <p:bldP spid="5" grpId="1"/>
      <p:bldP spid="8" grpId="1"/>
      <p:bldP spid="14" grpId="1"/>
      <p:bldP spid="15" grpId="1"/>
      <p:bldP spid="16" grpId="1"/>
      <p:bldP spid="17" grpId="1"/>
      <p:bldP spid="9" grpId="0" animBg="1"/>
      <p:bldP spid="10" grpId="0" animBg="1"/>
      <p:bldP spid="11" grpId="0"/>
      <p:bldP spid="12" grpId="0"/>
      <p:bldP spid="13" grpId="0"/>
      <p:bldP spid="9" grpId="1" animBg="1"/>
      <p:bldP spid="10" grpId="1" animBg="1"/>
      <p:bldP spid="11" grpId="1"/>
      <p:bldP spid="12" grpId="1"/>
      <p:bldP spid="13"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1" name="内容占位符 10" descr="特征提取"/>
          <p:cNvPicPr>
            <a:picLocks noChangeAspect="1"/>
          </p:cNvPicPr>
          <p:nvPr>
            <p:ph idx="1"/>
            <p:custDataLst>
              <p:tags r:id="rId1"/>
            </p:custDataLst>
          </p:nvPr>
        </p:nvPicPr>
        <p:blipFill>
          <a:blip r:embed="rId2"/>
          <a:srcRect l="4140" t="2852" b="6556"/>
          <a:stretch>
            <a:fillRect/>
          </a:stretch>
        </p:blipFill>
        <p:spPr>
          <a:xfrm>
            <a:off x="1381125" y="120015"/>
            <a:ext cx="8825230" cy="6803390"/>
          </a:xfrm>
          <a:prstGeom prst="rect">
            <a:avLst/>
          </a:prstGeom>
        </p:spPr>
      </p:pic>
      <p:sp>
        <p:nvSpPr>
          <p:cNvPr id="6" name="文本框 5"/>
          <p:cNvSpPr txBox="1"/>
          <p:nvPr/>
        </p:nvSpPr>
        <p:spPr>
          <a:xfrm>
            <a:off x="234950" y="120015"/>
            <a:ext cx="1402080" cy="460375"/>
          </a:xfrm>
          <a:prstGeom prst="rect">
            <a:avLst/>
          </a:prstGeom>
          <a:noFill/>
        </p:spPr>
        <p:txBody>
          <a:bodyPr wrap="none" rtlCol="0">
            <a:spAutoFit/>
          </a:bodyPr>
          <a:p>
            <a:pPr algn="l"/>
            <a:r>
              <a:rPr lang="zh-CN" altLang="en-US" sz="2400" b="1">
                <a:solidFill>
                  <a:srgbClr val="212833"/>
                </a:solidFill>
                <a:latin typeface="微软雅黑" panose="020B0503020204020204" charset="-122"/>
                <a:ea typeface="微软雅黑" panose="020B0503020204020204" charset="-122"/>
                <a:sym typeface="+mn-ea"/>
              </a:rPr>
              <a:t>研究现状</a:t>
            </a:r>
            <a:endParaRPr lang="zh-CN" altLang="en-US" sz="2400" b="1">
              <a:solidFill>
                <a:srgbClr val="212833"/>
              </a:solidFill>
              <a:latin typeface="微软雅黑" panose="020B0503020204020204" charset="-122"/>
              <a:ea typeface="微软雅黑" panose="020B0503020204020204" charset="-122"/>
              <a:sym typeface="+mn-ea"/>
            </a:endParaRPr>
          </a:p>
        </p:txBody>
      </p:sp>
      <p:sp>
        <p:nvSpPr>
          <p:cNvPr id="7" name="文本框 6"/>
          <p:cNvSpPr txBox="1"/>
          <p:nvPr/>
        </p:nvSpPr>
        <p:spPr>
          <a:xfrm>
            <a:off x="304165" y="580390"/>
            <a:ext cx="1263650" cy="252730"/>
          </a:xfrm>
          <a:prstGeom prst="rect">
            <a:avLst/>
          </a:prstGeom>
          <a:noFill/>
        </p:spPr>
        <p:txBody>
          <a:bodyPr wrap="square" rtlCol="0">
            <a:spAutoFit/>
          </a:bodyPr>
          <a:p>
            <a:pPr>
              <a:spcBef>
                <a:spcPct val="0"/>
              </a:spcBef>
            </a:pPr>
            <a:r>
              <a:rPr lang="en-US" altLang="zh-CN" sz="1050" dirty="0">
                <a:solidFill>
                  <a:srgbClr val="212833"/>
                </a:solidFill>
                <a:latin typeface="微软雅黑" panose="020B0503020204020204" charset="-122"/>
                <a:ea typeface="微软雅黑" panose="020B0503020204020204" charset="-122"/>
                <a:sym typeface="+mn-ea"/>
              </a:rPr>
              <a:t>present situation</a:t>
            </a:r>
            <a:endParaRPr lang="en-US" altLang="zh-CN" sz="1050" dirty="0">
              <a:solidFill>
                <a:prstClr val="black"/>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6" name="文本框 5"/>
          <p:cNvSpPr txBox="1"/>
          <p:nvPr/>
        </p:nvSpPr>
        <p:spPr>
          <a:xfrm>
            <a:off x="234950" y="120015"/>
            <a:ext cx="1402080" cy="460375"/>
          </a:xfrm>
          <a:prstGeom prst="rect">
            <a:avLst/>
          </a:prstGeom>
          <a:noFill/>
        </p:spPr>
        <p:txBody>
          <a:bodyPr wrap="none" rtlCol="0">
            <a:spAutoFit/>
          </a:bodyPr>
          <a:lstStyle/>
          <a:p>
            <a:pPr algn="l"/>
            <a:r>
              <a:rPr lang="zh-CN" altLang="en-US" sz="2400" b="1">
                <a:solidFill>
                  <a:srgbClr val="212833"/>
                </a:solidFill>
                <a:latin typeface="微软雅黑" panose="020B0503020204020204" charset="-122"/>
                <a:ea typeface="微软雅黑" panose="020B0503020204020204" charset="-122"/>
                <a:sym typeface="+mn-ea"/>
              </a:rPr>
              <a:t>研究现状</a:t>
            </a:r>
            <a:endParaRPr lang="zh-CN" altLang="en-US" sz="2400" b="1">
              <a:solidFill>
                <a:srgbClr val="212833"/>
              </a:solidFill>
              <a:latin typeface="微软雅黑" panose="020B0503020204020204" charset="-122"/>
              <a:ea typeface="微软雅黑" panose="020B0503020204020204" charset="-122"/>
              <a:sym typeface="+mn-ea"/>
            </a:endParaRPr>
          </a:p>
        </p:txBody>
      </p:sp>
      <p:sp>
        <p:nvSpPr>
          <p:cNvPr id="7" name="文本框 6"/>
          <p:cNvSpPr txBox="1"/>
          <p:nvPr/>
        </p:nvSpPr>
        <p:spPr>
          <a:xfrm>
            <a:off x="304165" y="580390"/>
            <a:ext cx="1263650" cy="252730"/>
          </a:xfrm>
          <a:prstGeom prst="rect">
            <a:avLst/>
          </a:prstGeom>
          <a:noFill/>
        </p:spPr>
        <p:txBody>
          <a:bodyPr wrap="square" rtlCol="0">
            <a:spAutoFit/>
          </a:bodyPr>
          <a:lstStyle/>
          <a:p>
            <a:pPr>
              <a:spcBef>
                <a:spcPct val="0"/>
              </a:spcBef>
            </a:pPr>
            <a:r>
              <a:rPr lang="en-US" altLang="zh-CN" sz="1050" dirty="0">
                <a:solidFill>
                  <a:srgbClr val="212833"/>
                </a:solidFill>
                <a:latin typeface="微软雅黑" panose="020B0503020204020204" charset="-122"/>
                <a:ea typeface="微软雅黑" panose="020B0503020204020204" charset="-122"/>
                <a:sym typeface="+mn-ea"/>
              </a:rPr>
              <a:t>present situation</a:t>
            </a:r>
            <a:endParaRPr lang="en-US" altLang="zh-CN" sz="1050" dirty="0">
              <a:solidFill>
                <a:prstClr val="black"/>
              </a:solidFill>
              <a:latin typeface="微软雅黑" panose="020B0503020204020204" charset="-122"/>
              <a:ea typeface="微软雅黑" panose="020B0503020204020204" charset="-122"/>
            </a:endParaRPr>
          </a:p>
        </p:txBody>
      </p:sp>
      <p:sp>
        <p:nvSpPr>
          <p:cNvPr id="13" name="文本框 12"/>
          <p:cNvSpPr txBox="1"/>
          <p:nvPr/>
        </p:nvSpPr>
        <p:spPr>
          <a:xfrm>
            <a:off x="5403850" y="4733290"/>
            <a:ext cx="893445" cy="368300"/>
          </a:xfrm>
          <a:prstGeom prst="rect">
            <a:avLst/>
          </a:prstGeom>
          <a:noFill/>
        </p:spPr>
        <p:txBody>
          <a:bodyPr wrap="square" rtlCol="0">
            <a:spAutoFit/>
          </a:bodyPr>
          <a:p>
            <a:r>
              <a:rPr lang="en-US" altLang="zh-CN"/>
              <a:t>...</a:t>
            </a:r>
            <a:endParaRPr lang="en-US" altLang="zh-CN"/>
          </a:p>
        </p:txBody>
      </p:sp>
      <p:pic>
        <p:nvPicPr>
          <p:cNvPr id="2" name="图片 1" descr="特征匹配"/>
          <p:cNvPicPr>
            <a:picLocks noChangeAspect="1"/>
          </p:cNvPicPr>
          <p:nvPr/>
        </p:nvPicPr>
        <p:blipFill>
          <a:blip r:embed="rId1"/>
          <a:srcRect b="15787"/>
          <a:stretch>
            <a:fillRect/>
          </a:stretch>
        </p:blipFill>
        <p:spPr>
          <a:xfrm>
            <a:off x="1567815" y="580390"/>
            <a:ext cx="9266555" cy="57753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ags/tag1.xml><?xml version="1.0" encoding="utf-8"?>
<p:tagLst xmlns:p="http://schemas.openxmlformats.org/presentationml/2006/main">
  <p:tag name="KSO_WM_TEMPLATE_TOPIC_ID" val="2806177"/>
  <p:tag name="KSO_WM_TEMPLATE_OUTLINE_ID" val="15"/>
  <p:tag name="KSO_WM_TEMPLATE_SCENE_ID" val="1"/>
  <p:tag name="KSO_WM_TEMPLATE_JOB_ID" val="2"/>
  <p:tag name="KSO_WM_TEMPLATE_TOPIC_DEFAULT" val="1"/>
  <p:tag name="KSO_WM_SLIDE_MODEL_TYPE" val="cover"/>
</p:tagLst>
</file>

<file path=ppt/tags/tag10.xml><?xml version="1.0" encoding="utf-8"?>
<p:tagLst xmlns:p="http://schemas.openxmlformats.org/presentationml/2006/main">
  <p:tag name="MH" val="20161022204503"/>
  <p:tag name="MH_LIBRARY" val="GRAPHIC"/>
  <p:tag name="MH_ORDER" val="TextBox 6"/>
</p:tagLst>
</file>

<file path=ppt/tags/tag12.xml><?xml version="1.0" encoding="utf-8"?>
<p:tagLst xmlns:p="http://schemas.openxmlformats.org/presentationml/2006/main">
  <p:tag name="ISPRING_PRESENTATION_TITLE" val="演示文稿66"/>
  <p:tag name="COMMONDATA" val="eyJoZGlkIjoiYzg2Zjc4YThhMWQxY2IwOGY2MzQyNTlmZGRjODM3YjgifQ=="/>
  <p:tag name="KSO_WPP_MARK_KEY" val="03200fad-7098-4186-968e-5a7b40590732"/>
</p:tagLst>
</file>

<file path=ppt/tags/tag2.xml><?xml version="1.0" encoding="utf-8"?>
<p:tagLst xmlns:p="http://schemas.openxmlformats.org/presentationml/2006/main">
  <p:tag name="MH" val="20161022204503"/>
  <p:tag name="MH_LIBRARY" val="GRAPHIC"/>
  <p:tag name="MH_ORDER" val="Freeform 4"/>
</p:tagLst>
</file>

<file path=ppt/tags/tag3.xml><?xml version="1.0" encoding="utf-8"?>
<p:tagLst xmlns:p="http://schemas.openxmlformats.org/presentationml/2006/main">
  <p:tag name="MH" val="20161022204503"/>
  <p:tag name="MH_LIBRARY" val="GRAPHIC"/>
  <p:tag name="MH_ORDER" val="TextBox 6"/>
</p:tagLst>
</file>

<file path=ppt/tags/tag4.xml><?xml version="1.0" encoding="utf-8"?>
<p:tagLst xmlns:p="http://schemas.openxmlformats.org/presentationml/2006/main">
  <p:tag name="MH" val="20161022204503"/>
  <p:tag name="MH_LIBRARY" val="GRAPHIC"/>
  <p:tag name="MH_ORDER" val="Freeform 4"/>
</p:tagLst>
</file>

<file path=ppt/tags/tag5.xml><?xml version="1.0" encoding="utf-8"?>
<p:tagLst xmlns:p="http://schemas.openxmlformats.org/presentationml/2006/main">
  <p:tag name="MH" val="20161022204503"/>
  <p:tag name="MH_LIBRARY" val="GRAPHIC"/>
  <p:tag name="MH_ORDER" val="TextBox 6"/>
</p:tagLst>
</file>

<file path=ppt/tags/tag6.xml><?xml version="1.0" encoding="utf-8"?>
<p:tagLst xmlns:p="http://schemas.openxmlformats.org/presentationml/2006/main">
  <p:tag name="KSO_WM_UNIT_PLACING_PICTURE_USER_VIEWPORT" val="{&quot;height&quot;:10800,&quot;width&quot;:10681}"/>
</p:tagLst>
</file>

<file path=ppt/tags/tag7.xml><?xml version="1.0" encoding="utf-8"?>
<p:tagLst xmlns:p="http://schemas.openxmlformats.org/presentationml/2006/main">
  <p:tag name="MH" val="20161022204503"/>
  <p:tag name="MH_LIBRARY" val="GRAPHIC"/>
  <p:tag name="MH_ORDER" val="Freeform 4"/>
</p:tagLst>
</file>

<file path=ppt/tags/tag8.xml><?xml version="1.0" encoding="utf-8"?>
<p:tagLst xmlns:p="http://schemas.openxmlformats.org/presentationml/2006/main">
  <p:tag name="MH" val="20161022204503"/>
  <p:tag name="MH_LIBRARY" val="GRAPHIC"/>
  <p:tag name="MH_ORDER" val="TextBox 6"/>
</p:tagLst>
</file>

<file path=ppt/tags/tag9.xml><?xml version="1.0" encoding="utf-8"?>
<p:tagLst xmlns:p="http://schemas.openxmlformats.org/presentationml/2006/main">
  <p:tag name="MH" val="20161022204503"/>
  <p:tag name="MH_LIBRARY" val="GRAPHIC"/>
  <p:tag name="MH_ORDER" val="Freeform 4"/>
</p:tagLst>
</file>

<file path=ppt/theme/theme1.xml><?xml version="1.0" encoding="utf-8"?>
<a:theme xmlns:a="http://schemas.openxmlformats.org/drawingml/2006/main" name="下载更多PPT模板，请登陆蘑菇创意www.imogu.cn ">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item1.xml><?xml version="1.0" encoding="utf-8"?>
<s:customData xmlns="http://www.wps.cn/officeDocument/2013/wpsCustomData" xmlns:s="http://www.wps.cn/officeDocument/2013/wpsCustomData">
  <extobjs>
    <extobj name="ECB019B1-382A-4266-B25C-5B523AA43C14-1">
      <extobjdata type="ECB019B1-382A-4266-B25C-5B523AA43C14" data="ewoJIkZpbGVJZCIgOiAiMjExODYxMjIyMzg4IiwKCSJHcm91cElkIiA6ICI1NzI4MTQwNDgiLAoJIkltYWdlIiA6ICJpVkJPUncwS0dnb0FBQUFOU1VoRVVnQUFBNlFBQUFDT0NBWUFBQUFtWU1VUUFBQUFDWEJJV1hNQUFBc1RBQUFMRXdFQW1wd1lBQUFnQUVsRVFWUjRuTzNkZVZoVVpmc0g4Tzh6dzdBcUtvbWFtSHVwcWVDQVdwWkxobWxhbWxvYTZadHJpMnVhNW12dWFabVdtSWxwOHBaN2FmbWFhUzYwK0xxVVNXa3lDR0ZoYmhsdXFLZ0l3d3d6YzU3Zkh6anpZd1FFWlRuTThQMWNsNWZEbVROejdwbWJHYzU5bmcwZ0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tpRWliVURvQ0lpSWlJaU1qTmFFSkRReHZhYkxhV1FvaG1Rb2lHQUJvSkllNlRVbFlDNENlRThKRlNtZ0JrQ2lFeXBKUXBRb2dUVXNxVEFQNjAyV3lKQ1FrSmZ3RlFWSDBscFl3RktSRVJFUkVSVVRHMWF0V3F2cFN5czFhcjdRbWdDNERLSmZDMG1RRDJLSXJ5alVhajJSTVhGM2U4Qko2elhHRkJXakJ0V0ZqWS9WTEtFQ25sZ3dBYTMveFhHNERmelg4Q09iOGtHVUtJQzFMSzR4cU41cmlpS0VjVlJVazRjdVJJTWdDcmFxOUFIUjZob2FFdlNpbGZBaEFpaFBCVE82Qnl5Q2lsVEFLdzBtQXdyQUJnVVR1Z0FqQ1hkNDY1ZFUvTXEydGovbHlQcStTTUNLMWF0YXFxMFdqNlNDbEhDQ0hhMnJjTElWQ25UaDAwYXRRSWpSbzFRbEJRRUdyWHJvMWF0V3JCejg4UFBqNCs4UFQwUkhaMk5yS3lzbUEwR25IeDRrV2NPM2NPWjgrZXhjbVRKM0g4K0hIODg4OC9VSlQvYnlDVlVoNFJRbndzaFBqcThPSERsMVY1MFNXTUJXa3VlcjIrTm9Cd0FMMEFQQ21FcUZUTXA4eVNVbjR2aE5ocU5wdi9sNVNVZEtiNFVaWnJIcUdob1JzQjlGRTdFRmNocGZ5ZndXRG9qdkwzeDVhNUxDYm0xajB4cjY2TitYTTk1VGhuVk1HMWF0V3F2aEJpQW9CWGhCQmVBRkNqUmcyMGFkTUdqejc2S0I1OTlGRlVxbFRjVWdJd0dvMklqWTNGL3YzNzhkdHZ2K0hjdVhQMnU3S2xsR3NWUlZsdzVNaVJZOFUra0lvcWZFSGF2SGx6VDA5UHp5ZUZFSzhBNklHYjc0bFdxMFhkdW5YUnVIRmpORzdjR1BmZGR4K0Nnb0lRR0JnSUh4OGYrUGo0UUFpQnJLd3NaR1ZsNGZMbHkwaEpTVUZLU2dxT0h6K080OGVQNC9UcDA3RFpiUFpEU1NubC93QkVYNzE2ZGZ2cDA2ZE5LcjNrVWhNYUdqb1V3TW9HRFJwZzJyUnBhTnk0TVNwWExvbWVDdTRsSXlNRHAwNmR3dnZ2djQralI0OUNTam5GWURETVZ6dXUzSmpMdThQY3VpZm0xYlV4ZjY3SEZYSjJCeXB5eTdkYnRuUUhCd2ZYMFdxMXM0UVFRd0ZvZlh4ODBLRkRCL1RwMHdkdDJyU0JFS1ZYWGtrcEVSOGZqNisvL2hyNzl1MURSa1lHcEpTS0VHSzl4V0tabFppWWVMTFVEbDZLS214QldyOStmZStBZ0lCQlVzcVpRb2dnQUtoU3BRb2VldWdoZE96WUVSMDZkQ2oyVlEyajBZaWZmLzRaUC83NEkzNzU1UmVrcGFYWjc3b2twWHpIWnJPdFNFaEl5Q3ptU3lrMzlIcjl6MEtJUno3OTlGUG85WHExd3luM2twT1RNV0RBQUFCSWlJdUxDMUU3bnR5WXkrSmhidDBUOCtyYW1EL1hVNTV6VmtScytiN0pIVnE2R3pkdTdGVzVjdVhSUW9pM0FmajYrL3VqYjkrK0dEeDRNUHo5L2NzOG5zek1USHorK2VmNDczLy9hNjh4VEZMS3VaY3VYVnFZa3BLU1ZlWUJGWU9IMmdHb1FPajErZ2dBQ3dBRWFUUWF0RzdkR3IxNzkwWjRlRGgwT2wySkhjalgxeGRQUFBFRW5uamlDVml0VnV6YnR3OWJ0bXhCYkd4c0lJREZIaDRlMC9WNi9SU0R3YkFLN2pGN1ZnZ0FORzdjV08wNFhFS2RPblhzTis5WE00NENNSmZGd055NkorYlZ0VEYvcnFlYzU2eFFvYUdoTHdMb1UxRmJ2bTlwNlE3WDYvVVRYYldsVzYvWFB5aUUrQkpBQzA5UFR6ei8vUE40OWRWWDRlUGpvMXBNZm41K2VPV1ZWekI0OEdDc1dyVUs2OWF0OHphWlRHL1hxRkZqU0VCQVFQK0VoSVE0MVlLN1F4cTFBeWhMclZxMXVsK3YxMzh2aEZpdjBXaUNPblRvZ0hYcjFtSDU4dVY0OHNrblM3UVl2WldIaHdmQ3c4T3haTWtTZlBubGwzajg4Y2VoMFdnQ2hSQ2Y2dlg2L2NIQndTMUs3ZUJseE40TnBTSjkyUmFIbjUrajE0NTYzMllGWUM2TGg3bDFUOHlyYTJQK1hFOTV6bGxSM095bWkyblRwa0d2MTFlNC9GYXFWQWt0VzdiRTlPblRBUUJDaUJkVUR1bXVoSVNFREJWQ0hBYlFJaXdzREY5ODhRWEdqeCt2YWpHYW01ZVhGMGFNR0lGTm16YmhrVWNlQVlCR1dxMDJOalEwZEl6YXNSVlZoU2xJVzdWcU5WQ2owUndSUW5ScDFLZ1JQdjMwVTN6NDRZZG8xcXhabWNmU3FGRWpMRml3QU92V3JjT0REejRJSVVRN3JWYjdXMmhvNkN0bEhnd1JFUkVSbFFhMmZNT2xXN3Exb2FHaEgycTEycFU2bmM1NzlPalJpSTZPUnIxNjlkU09LMS8zM25zdm9xS2lNR25TSkhoNWVYa0NXS0xYNjFmREJYckV1bjFCMnJ4NWMwKzlYdit4UnFQNXpNUER3MmZreUpINDRvc3YwS3BWSzdWRFE5T21UYkZtelJwTW1EQUJucDZlWGdDaVEwTkQxOVd2WDk5YjdkaUlpSWlJNk82eDVUdUhLN1owTjI3YzJDczBOSFFOZ0hFQkFRR0lqbzdHc0dIRFNuWENvcElnaEVCRVJBUldyMTZOV3JWcVFRZ3h1RldyVmwvWHFWT25YTC8zYmwyUWhvV0YrWHA1ZVgwbGhCZ1JHQmlJanovK0dDKzk5QkkwbXZMenNqVWFEUVlPSEloVnExWWhLQ2dJQVA1VnJWcTE3eG8zYmx6Mm82T0ppSWlJaUNvMkQzOS8vdzBBQnRhdVhSdXJWcTFDU0locnphblZwRWtUckZxMUNnMGFOSUJHbzNtNlJvMGEyOFBDd2twdmJHSXhsWi9LcklRMWFkS2tzcUlvT3dFODNhaFJJNnhmdng2aG9hRnFoMVdnWnMyYVlkMjZkV2pldkRtRUVCMzkvZjEzdDJ6WnNwcmFjUkVSRVJFUlZSQWlORFIwTVlBK2Rldld4Wm8xYTNKM09YWXBOV3JVd01xVks5R2tTUk1BZUZ4UmxEVW9weXVzdUd0QjZ1SG41N2RlQ05IcHdRY2Z4SW9WS3hBUUVLQjJUSVdxVXFVS2xpOWZqckN3TUFBSTArbDBXNXMzYis2cGRseEVSRVJFUk82dVZhdFdFd0dNdXVlZWU3QjA2VktYcUI5dXg5L2ZIMUZSVWZidXV5L285ZnAzMVk0cFAyNVprT3IxK2tVQW5xNWZ2ejZXTDEvdVVuMzNmWDE5c1hqeFl2dGtTeDI4dkx4V3FoMFRFUkVSRVpFN0N3a0phU3VFZU0vYjJ4dUxGaTFDN2RxMTFRNnBSRlN2WGgxTGxpeXhqK1g5dDE2djc2SjJUTGR5dTRKVXI5ZEhDQ0hHQkFRRTVIN3pYWXFQanc4Ky9QQkQxS3haRXdBR2hvYUdqbFk3SmlJaUlpSWlkOVNrU1pQS1dxMzJjeUdFWnV6WXNXamV2TG5hSVpXb2hnMGJZdXJVcVJCQ2FBQ3NhdFdxVlZXMVk4ck5yUXJTa0pDUUlDSEVjbzFHZzNmZWVjZWxyMnhVcjE0ZEN4WXNnRWFqZ1pSeWZvc1dMUnFwSFJNUkVSRVJrYnZ4OWZXZEJhQnh1M2J0OFB6eno2c2RUcW5vMXEwYnVuYnRDaUZFSFNGRWxOcng1T1pXQmFsV3E0MEdVS1Z2Mzc1NDZLR0gxQTZuMkpvM2I0N2h3NGREQ0ZGSnA5T3RVVHNlSWlJaUlpSjMwcUpGaTBaQ2lISGUzdDZZTld0V3VWL2E1VzRKSWZEdmYvOGJmbjUrRUVJTUNBNE9icUYyVEhadVU1Q0dob1krRHVDcFdyVnFZY0tFQ1dxSFUyS0dEUnVHZXZYcVFRanhxRjZ2ZjA3dGVJaUlpSWlJM0lWT3Azc0hnRWUvZnYwUUdCaW9kamlscWxxMWFuanBwWmNBUUt2VmFqOVFPeDQ3ZHlsSU5WTEs5d0RnNVpkZmhwZVhsOXJ4bEJoUFQwK01HemNPQUNDRW1BUDN5Um01T2JQWmpPKy8vejdQZGtWUjhOVlhYOEZrTWpsdHYzcjFLbWJNbUZIZzg3MysrdXVGSGpNek14UGR1M2N2ZEwrZE8zZm0yV1kwR3JGLy8zNG9pbExvNDRtSXlxT3NyQ3hZTEJiVmptODBHbkhseWhYSHY3UzBOTlZpSVNxS2xpMWJOaFZDUkZTcFVzVmVxTG05ZnYzNjRaNTc3b0VRNG9tV0xWdUdxUjBQQUhpb0hVQkpDQTBON1FxZ2RZTUdEZkRNTTgrb0hVNko2OWl4SXg1ODhFRWNQWHEwV1dobzZJQzR1TGpQMUk2SnFEQ1ptWmxZdm53NVRwdzRnWkVqUnpxMnIxKy9IaHMzYnNRVFR6d0JiMjl2eC9hZE8zZkN4OGNIQURCdTNEamN1SEVEZmZ2MnhlYk5tMkd6MlhEczJERU1IandZdFd2WHhyeDU4L0k5cHFJb1NFMU5MVFMySlV1V29FZVBIazdiRml4WWdGMjdkdUh0dDkvR1k0ODlkaGV2bUloSVhXdlhyb1hCWU1BSEgzd0FYMTlmdEc3ZEduWHIxczJ6My9uejV4RWJHd3NBOXFYbWltVEZpaFhZdW5VcmpodzVnblBuenFGMjdkcU8vd0dnYjkrKytQYmJieDM3cDZTa1lPL2V2Y1Y3VVVTbFNLZlREUU9BcDU1NkNwVXFWVkk3bkRMaDQrT0RnUU1ISWlvcUNqcWRiaHlBUVdySDVCWUZLWUJYQVNBaUlzSXQrMzBMSVRCMDZGQk1talFKVXNxWEFMQWdwWEl2SUNBQUgzLzhNYVpNbVlLSWlBaFVxMVlOeDQ4ZngrclZxeEVkSFExL2YzL0h2dG5aMmZqODg4OEJBS05IajhhOGVmT3daczBhK1B2N1krWEtuSldQbm5ubUdheFpzd1o5Ky9ZdDlOaVBQLzU0bm0zdDI3ZkhuRGx6OHQxLzA2Wk5PSGJzR0ZhdFdvVUpFeWFnYWRPbXFGV3IxdDI4YkNJaTFienl5aXVJakl6RXRtM2I4UHp6ejBPbjAySHo1czE1OW12WHJwM1R6N3QzNzBhbFNwVmdzVmp3NktPUDRwZGZmb0haYkVhblRwMXc4T0JCeDM1YXJSYXRXclVDQVBUdjN4OGJOMjUwL0cvM3IzLzl5M0U3dis5aW92SWlMQ3pNVjByNXNoRENiU2N5S2tqMzd0M3gwVWNmUVZHVTNrMmFOS21jbkp4OFE4MTRYTDRnRFE0T3JpT2w3T1huNTRlbm4zNWE3WEJLemFPUFBvcktsU3NqUFQyOVE0c1dMUnI5L3Z2dko5U09pYWdnbjM3NktWYXZYdTM0dVdmUG5zakt5bkswZ0E0ZVBOaHgzLzc5Ky9ISko1K2dmdjM2V0xac0dRRGc4dVhMT0h6NE1EcDE2dVRZTnpVMUZZTUhEOGI1OCtjeGVQQmdyRmxUOER4ZnUzZnZ6bmQ3Ly83OVliRlljT1hLRmZUdjN4OHZ2L3d5YnR5NGdaVXJWMkxWcWxXb1diTW1YbnZ0Tll3YU5RcExsaXhCVUZCUWNkOEtJcUl5STRUQXBFbVRIRDliTEpZaTlSelRhRFRRYXJVd204M1FhRFRRNlhTT3JyOWFyVGJQL3YzNzk4Yy8vL3pqOUgrdFdyVVFGVld1SnU0a3VpMmJ6ZFpWbzlGVURRc0xRNTA2ZGRRT3AwelZxRkVEanozMkdIYnYzbDNaejg5dkFJQm9OZU54K1lMVXc4T2pOd0JOcDA2ZG5Mci91UnN2THkvMDd0MGI2OWF0MCtoMHVwY0FURkU3SnFLQ3ZQVFNTMDVqTWFTVWFOMjZOWGJzMklFcVZhcmsyVDhyS3d0cGFXbm8zNzgvV3JWcWhheXNMUFR2M3gvQndjR093ak4zQzZsOW04bGtRcytlUGZNODN4TlBQT0gwODdadDIrRHQ3WTJOR3pmaSsrKy94NkpGaS9EbGwxOWkvdno1Mkx0M0w1WXZYMjVmOXhkZHVuU0J6V2JEa0NGRDhPR0hIN3JkV21SRVZISG9kRHBzM2JvMXovWmJXMGp0akVaamtjNmx6R1l6N3J2dlBxY1dVbmNjTWtYdVRRanhKQUIwNk5CQjdWQlVFUjRlYnIrQTN3MHNTSXZ0S2FCaWRBdHAzNzQ5MXExYkJ5SEVZMnJIUW5RbnBKUUFVR0NYK2pmZWVBTkFUdEU1ZGVwVXRHN2RHc2VQSDRlM3R6YysrK3d6Mkd3MlJ3dHBib3FpSUMwdERZY1BIeTd3MkdGaFlVNFRGWDMvL2Zjd204MVl1M1l0MnJWcmh3NGRPbURVcUZGNUh2ZlJSeCtoUVlNR2QveGFpWWpVc0dyVktxeGJ0dzVaV1ZtTzhhR2JObTNLZDkrQ3RxZW1wcUphdFdyNTNuZjQ4R0VFQndkRHA5TUJBRHc4Y2s0aDdkL3ZkdUhoNGZEMDlBUUFUaEpINVprUVF2UUNnRTZkT3FrZGl5cjBlcjM5Wmdma1RKcXEyZ2ZXcFF2U3NMQXdYMFZSSHRmcGRHNng3bWhoV3JSb1llOUdFMVllK25zVDVVZFJGSFRzMkRIZisyNmRTTWl1UTRjT1NFNU94b1VMRjlDM2IxOGNPSEFBQm9NQmx5NWR5ak9HdERoT25Ub0ZLU1c4dkx5UWxKU0U0T0JnMUt0WER6RXhNZGkxYXhmcTFLbURwazJiNHM4Ly8wVFZxbFVkSjFWRVJPWGQwS0ZETVhUb1VFZnI1OTkvLzQwUkkwWTQ3azlOVFVXTkdqV2NIaE1URStQMDg2Ky8vb29ISDN3dzMrZWZPWE1tb3FLaTBLaFJJMWl0VnZqNitnSUE3cm5uSHZUdjM5K3huNVRTOGJ5ZmZjWXBMNmg4MHV2MXpRRGNHeFFVaFB2dXUwL3RjRlJSczJaTk5HellFQ2RQbnF3ZUVoTFMrc2lSSXdjTGYxVHBjT21DVkZHVTFrSUl6NlpObThMUHowL3RjRXFkdDdjM3dzTEM4TXN2ditoOGZId2VCNUMzSHc2UnlqUWFEZmJ2MysrMGJldldyWGpublhjUUVSR0JNV1BHRlBqWVo1NTVCbXZYcmtWMGREUWVlT0FCZUhoNDVCbERDaUJQWVhwckY5MkNMRnEwQ0FNR0RNRHMyYk14ZmZwMFdLMVc5T3paRTk5Ly96MnVYTG1DUC83NEEwMmJOc1hISDMrTWYvM3JYNDV1dkZRMEdSa1pGV2FXUW5mSFhMbysrOFUySUtlTGJlZk9uZk1Vb0xrbEp5ZGo1Y3FWV0x4NE1ZQ2M3cjVDQ0tTbHBjRm1zK0hxMWF1T0UvZU1qQXkwYjk4ZUFMQjgrWElBeUxmTGJ1NEpqb2pLbVdZQThNQURENmdkaDZyMGVqMU9uandKRHcrUDFnQllrTjZsK3dHZ1ljT0dhc2RSWmxxMGFJRmZmdmtGQUZxaEFoYWsyZG5aQmQ1bi8rTUpBSC84OFFjOFBUM1JxRkVqeC8wMm13MDdkKzdNZDh3aGxSNnoyWXpWcTFkajJyUnBpSXFLUXBzMmJXN2JvOEhIeHdjLy9QQURybDI3aG43OSt1VVpRNXFiRUFLVktsWENEei84VU9EemRlclVDVUlJWkdkblE2dlY0dUdISHdZQXh5eS9JU0VoT0hEZ0FQUjZQZDU5OTExa1oyZmoyTEZqQ0EwTkxlNUxkMXZ0MjdmUGM5RUJBRHAzN294RGh3N2wrNWlNakF4OC8vMzM2TldybDZPclgyRSsvZlRUQ3JNdW5GcktLcGNseFdnMElpc3J5L0d6RUFJQkFRRmxHb01yeU03T2Rpb1FUU1lUekdhelUzZGFBUGo2NjY4QjVFd0VGeGtaaWVIRGh6dSsrM1E2SFo1KyttbDA3OTRkUWdnTUhEalE4ZGlxVmF0aXdJQUJoY1locFhUTDFRL1VvQ2dLTWpNemtaNmVqdlQwZEtTbHBTRXRMUTBYTDE1RWFtb3F4bzhmNzJpMTVqbFE0YVNVRHdnaEttenJxSjI5aGxJVXBZV2FjYmg2UWRvTUFPclhyMy9IRDd4NDhTSmVmZlZWYk42OEdScU5wcVRqS2pYMTZ0VURBQWdoU3UyU2psNnZEd2RnTlJnTVB3T3dsdFp4Q3RPOWUzZkg3YXlzTERScDBnUVhMbHdBa1BOSDd0eTVjMDZ6b0g3d3dRZU9MOTlQUC8wVWp6enlpTk9Yc2Rsc3hsdHZ2WlhueTNqWHJsMVl1SENoMHphajBZaXFWYXNDQU02ZVBlczR6cmx6NXdvOFNTdVAxTTZseFdMQjlPblQwYWhSSS9UdTNSdVZLMWZHRzIrOGdSa3pacUJyMTY3NVB1YkVpUlBvMjdjdmxpNWRpbWJObWpuV0hNMnZoZlRxMWF1TzhhZXJWcTFDMTY1ZEVSUVVoS2lvS0F3Wk1nVGUzdDdvMGFNSGJEWWJmSHg4OE41NzcrVTVYcWRPblhEZ3dBRjA3dHdaVnFzVkJ3NGNRTnUyYmZPZFdiSThVU08zZS9mdWRhdzNlQ2RzTmh0bXpKZ0JrOG1FWjU1NXh0R3lBc0JwOW1VQTZOMjd0eU9uSzFhc2NCU2tiZHUyemZOZGYvcjBhY2VTRk4yN2Q4ZWxTNWNRR0JnSUFJN2JOcHN0VDlmclRwMDZPYzFFV3A2VVZWN0xNcGNWYVoxTHRiOXo3YXhXS3o3ODhFTTBhZElFUU03YXpoYUxCYlZxMWNMTW1UUHo3Tis2ZFd0RVJrYm11Vmo0MWx0djRhMjMzc3F6LzhXTEYvT002Yy9QcmwyN2NPclVLYnp5eWl0MzkwTEtDYlh5bXAyZGpXN2R1c0ZrTXNGaXNjRGIyeHVWSzFlR3Y3OC9xbGF0aW1yVnFpRWdJQUExYTlaRVdscWFveUN0U09kQWQ1c2JJVVJMQUU3dlVVVmtMOGlGRUtxK0VTNWRrQmJubDZsbXpacllzbVZMaWNkVWtETm56bURjdUhINDhzc3ZpelV1emY2bFVNcS9PTjJGRUJQMWVuMGFnQzhCYkw1eDQ4WlB4NDhmTjVmaU1mUFlzbVVMOXV6Wmd5Wk5tbURxMUtsNDdiWFhIRE9lbmpsekJqTm56blJhV3NST1VSUVlEQWE4L3ZyclJUcE9seTVkMEtWTEYzVHExQW43OXUwRGtIUENhcCtac0gzNzlvN2JMamp3WGJWY25qaHhBblBtekVHVktsV3dZTUVDQURtVFhWaXRWcnoxMWx1SWlZbkJTeSs5NU1ocFVsSVNMbDI2aEwxNzl6cis0Q1ltSm1MNjlPbG8zTGd4ZXZmdW5hZUZOREl5RW8wYk53YVFzMVRNbGkxYk1IcjBhRWdwc1hQblRrUkVST0RTcFV1WU1XTUdGaTFhbE85bnIxdTNibWpkdWpVOFBEencyV2VmWWRxMGFVNFhROHF4TXMvdG5qMTduQzRrV0N3V1BQZmNjNDZmRlVWeGFwWFp1blVyakVZanBrNmRpdlQwZEh6MDBVZlFhclZPTFhKdDJyVEp0NFh1VmxXcVZIRmE2eEJ3N3FvZEV4T0RUcDA2T2Jva3RtL2ZIakV4TWZqaGh4OFFIeC92S0VDLy9mWmJKQ1ltM3VFckwxTmxrdGV5em1VRld1ZFMxYitmSnBNSlZxc1ZBd1lNd0toUm85Q2dRUU1zV0xBQTZlbnArT1NUVHpCMjdGZ3NXYklFSTBlT2RHcmQ5dmYzdjZPNU9HcldySWtOR3pZNGJiUC92aWlLQXFQUkNGOWZYL3o1NTUvdU1oWmZ0YnltcDZmanh4OS9oSStQVDVFYVVDcmdPZEJkNVVZSTBRUzR1MGF0NGlpcGVxQ2tuamZYbXV0MVN5eVl1K0RTQlNtQTJnQnc3NzMzcWgxSG9hNWZ2NDR6Wjg0VSszbnV1ZWNlKzgzcXhYNnlRZ2doQWdDTUJERFMzOTgvWGEvWGI1SlNmcFdhbXJyMzNMbHp4dEkrdms2bnczZmZmWWNaTTJaZzJiSmxqc0xsNmFlZlJuWjJOckt5c2h4cnozcDZlam9XLzA1SVNNQ05HemNRRVJFQklPY0s0OVNwVXd0c2tTdUlmWklHczluc3VHMDBsdnJMTGhWbG1jdjA5SFRNbno4ZnNiR3hHRDU4T0FZTUdPRDBSN1JidDI1bzJyUXBJaU1qTVdqUUlMUnQyeGFMRnk5RzFhcFY4ZDU3NzBGUkZFUkhSMlByMXEzNDZhZWZzR2pSSXZ6enp6OFFRdURwcDUrR29pZ0lEQXpFYzg4OWg3LysrZ3Z2dnZzdWdKdy9xck5temNMbzBhUFJwVXNYTEZ1MkRCRVJFWmc0Y1NMNjl1MkxMNzc0d3ZFN1laZmYyTk5yMTY3aDExOS9oUkFDbjM3NnFhTlhRbmxWbHJrOWZmbzAzbjMzWFVmcldKczJiWnlXbExqMVp3Qll1blFwUER3OHNHelpNbXpkdWhXTkd6Y3V0TVhNZm1KclgwUHhrMDgrd2ZYcjEvSENDeTg0N1hmOSt2VkNZNzczM251ZFd0VCsrdXN2bHhnelZOcDVMYXRjMmxXMGRTN1YrdnQ1OU9oUjNIdnZ2WGp6elRmeDk5OS80N25ubmtQZHVuV3hlUEZpZUhoNDRJTVBQc0NjT1hQUXYzOS85T3JWeS9HZCtOaGpqeFhwK1NkT25JZ0JBd2JnNHNXTFRoTVo1ZGF0V3pkMDY5WU5PcDBPM3Q3ZStPaWpqMHJxNWFsT3JiemV5VHdwRmZVYzZFNXpJNldzSllSd0ROOHBLeVZWRDVUVTg5cC90NlNVOXhTeWE2bHk5WUswQ25CbkgxUzd4TVJFREJreUJELzk5Qk5PbkRpQklVT0dZTm15WlZpOGVERk9uanlKdW5Ycll2YnMyV2pXckpsajM2aW9LQ3hhdEFobno1NUZtelp0TUdmT0hGU3RXdFhwdWV6ZEplemJZbU5qNGVucGlTRkRoZ0Q0LzdXL2JyZE14ZTNZdTBOSktTc0JFQUEwelpzMzExNi9mbDBiRUJDZ01ScU5XaDhmSDYzRll0RjRlbnBxZFRxZDFtcTFhcXhXcTFhbjAybTBXcTNXYXJWcXRWcXQxbWF6YVc3K3I5VnF0UnFiemFiVmFEUmFBRUg1SE5wZkNERk1DREdzVnExYW1iVnExZG9pcGR5dktNcFBSNDRjU2JxckYxTUlqVWFEdVhQbll0Q2dRVTdUMEJ1TlJ1emV2ZHRwMG8zY1Y4bS8vZlpiREJzMkRDTkhqZ1FBakIwN05uY2hqOW16WitQWlo1OUZpeGEzN3k1dnZ5TGZ2bjE3eCsxU3ZEcm9Ocm4wOS9kSDI3WnRNWG55NUh6WEhBVnl1cDR2V2JJRXljbkpxRktsQ2p3OVBSRVVGSVNnb0NCY3Zud1ovL25QZjFDcFVpVjA3OTY5d05iSzgrZlBvMkhEaG80MTgwSkNRaHducXc4KytDQWlJeU1CNUJRa3VWdFNjN3ZkMk5NUzVCYTV6YzdPUm1wcUttSmlZcHl1bUJkbXhJZ1JxRlNwRXM2Y09ZT29xQ2lzV0xFQzY5ZXZ2KzM0TS90enQydlhEcDkvL3Jranh6YWI3YmJITWhxTlRpZFJRTTdWN3hNblRqajJTVXhNTEhDMjV6dmtzbmt0eTF6ZXFoeXRjK215K2J1ZDBOQlFiTnk0RVVJSS9Qenp6NWd3WVlKVHNlbmo0NE41OCtiaHlKRWorUEhISCtIbDVlWFVRbDBZKzhYRjZPaG9oSVNFT04xMzVNZ1JBTUNVS1ZNd1pVcXBMWld1RFFzTDAxeS9mbDFqTXBrMEFRRUJHclBacktsVXFaSW1PenRiWTdGWU5ENCtQcHJzN0d5dHQ3ZTNzRmdzV3B2TnB0SHBkSnJjL3l1S292SHc4TERuVmlpS290Rm9ORnBGVVRTS29taTBXcTFHU3FuUmFEUWFLYVZHQ0pGZjYxRitlZjNaWnJQOWxKQ1E4SHRKdnVqY1hlTnY1NGNmZm5DRmN5QUJRTnU4ZVhQTjlldlh0VldxVk5GNmUzdHJUU2FUMXRQVFUydXhXRFE2blU1cnNWaTBIaDRlV3F2VnF2WHc4TGoxODZlMTV3czNHNmR1VVpUUFhGWGd6bW9JaThXQ1R6NzVCRHQzN3NTbFM1ZHd6ejMzb0UrZlBoZytmRGcwR3MxZDF3TnExaG4ydWtJSVVibkliMFFwY1BXQzFCOUFpYzBFdUhuelprUkZSY0hUMHhQVHAwL0gyMisvamZYcjF6dnUvK2FiYi9DZi8vd0hWcXNWNDhlUHg0SUZDekIzN3R3aVBmZnExYXVkZm5IdVZxN3hPWDZob2FHTzlZTHNVN25ici9UWTF3bVRVa0tyMVRxdVFOdC9CbERnLzBYZ0IyQ2dFR0tnVnFzMTZmWDY3VkxLallVKzZnN1pDNUZMbHk1aDdOaXh1SExsaW1NSkVBQjQ2cW1uSE4xTDdJeEdJMkppWXRDblR4L0h0cE1uVHpwMTYyN1hyaDNHamgyTG9VT0hZdENnUVVoSVNNRGt5Wk9SbVptSjd0MjdvM3IxVW05OHpzUGRjdG03ZCs4aTdXY2YzNVJiVWQvL2UrKzkxNmwzaEVhamNYUzlFVUk0aldWNzlORkhuUjU3dTVrbVM1cTc1UGJRb1VObzFxeVowN1piQzRUYXRXczdiVnUyYkJtQ2dvSmd0Vm94ZmZwMERCMDZGRTJiTnNYQWdRT0xQQ0hLOU9uVEhWMi9iOWRsRndCOGZYMmRUcUtBbkw4UEhoNGVqdkZWS1NrcEpUSVJuaXZuVlkxYzJwV1hkUzVkT1grRnNSZjhFeWRPTEhDZmtKQVFSMEY1TitQbGJ5MUdDOXBXa2tKRFF5V1Frd2QvZjM5SHZqdzhQQ0NsaEU2bmMrVE95OHNMVWtwNGVIZzRmby9zeFhUdW5OcjN0OStuMFdnY3QrMlRNUlZ4VWlaSFhqMDhQRW8wcjBLSUlnMXJBRnpqSENpL3o1NTlPVFlBanMvMnJmL2Y3dk5YaUh3L2MwSUlUK0RPYW9pNWMrZmk2TkdqK09DREQ5Q3dZVU1jUFhvVWI3NzVKcXhXcStNQ1FHRnVWdytvVVdma09sZlNGZmxCcGNEVkM5SktnTk9iV1N4anhveHhmQkFqSWlMdzJtdXZPZjJ4R3pseXBHTTJ2eUZEaHVEdHQ5OHVrZVBlQ2ZzSFZnamhBOEFpcFpSQ0NKdVUwaWFFVUc3NTN5YWxWRzV6ZjM3N0tRRHFDU0h5dThxYng4MHJod0VBYWhXNjh4M0tQUlpzNjlhdGVQTEpKNTIrVlBQN0k3Rng0MFlFQlFYaHdJRURHRDkrUEZKU1VpQ0VRTzNhdFIxZFRicDI3WW9ISG5nQTQ4ZVB4L1hyMXpGMjdOZzg0ODg2ZGVya09CbXpkMmtEU3JXN2lsdm5zb0p6aTl5MmJ0M2FNV0VRa1BQNVhMaHdZWjZXNTdsejUyTGF0R2xPMitiTm00ZWpSNDhpT2pvNjMrZTJYM1YvNktHSDhNNDc3MkRwMHFYNC9mZmZvU2dLWG56eFJRd2ZQaHgrZm41NXVnamF0L1hvMFFORGhnekp0NFhVL3J6Nzl1MUQ1ZFNUSGxrQUFCbVJTVVJCVk1xVjhmRERENWZVcko4dW05ZXl5dVg3NzcrZjUvNXl0TTZseSthdkFyUGVmSzhWQUlyOTlzMzMzWEc3b0cwQUZBQTJBTktlczV2Ym5KN3YxdWUrdWEwUmlqakdyaVR6YXJWYTcyZ21heGM1QjdMa2VuOXR0MzdHQU9UWmRwdWZiVkxLdW5mNW1STkFrUzg0NE5xMWE5aStmVHRXckZqaEdQWVJIQnlNRVNOR09NWmxGNWNhZFVZSi9UMHNObGN2U0RNQitHZGxaWlZJSzJudUxnMlZLMWVHbEJKVzYvOVAySlY3UWVuQXdFQVlqY2E3dmpwN3Qrd25XVkpLazhGZ0tKVkY0dlI2ZlNTQWdpK3RBbGtBOWdIWVlyVmFOeVltSmw0RmdORFEwRkliM0pPU2tvSStmZm80WFh5d1g5bk16Yy9QRDFPblRzV2NPWE9Rbkp5TXZYdjNJanc4UE05Kzlldlh4OXExYTNIanhvMThqeGNSRWVINGNzbmRwZTNqano4dWlaZVRSMXhjWEtuTStsQWVjMW5SdUV0dXIxNjlpdlhyMStPMzMzNkR5V1NDVHFmRHVISGo4cHdzcGFTa09Mb0FidDI2RlFzV0xNRFJvMGR2Kzl5NWV6clliRGFjT0hFQ2t5ZFB4dURCZ3hFV0ZvYi8vdmUvaUkyTmRYUkZLbWlwa3Z4YVNBSGd5U2VmeEx4NTgrRG41NGZSbzBmZnpjdlB3NVh6V2xhNXZGVjVXdWZTbGZOWFVjWEZ4YW5XZ3FQWDZ5T0ZFR1dlMTh6TVRNZDVUMWhZV0lIRFlLNWZ2NDdEaHcrN3hEbFFTWC8yaXZHWm13L0FOeU1qbzBoTFI1MC9meDVTeWp3OWJPcldyWXUwdExRU3FRZlVxRE55TGFObEtkVURGY0tsQzFJcFpib1F3ajh6TTdOTUZ2RE95TWh3WExIOSsrKy9VYU5HRFdnMEdrZlR1TWxrY3R5ZmtaRlJLakdZVENaSE9LVnlnQUpJS1RPRkVMc1ZSZm5LWXJGOGxaU1VWS2JIYjlpd0ljYU9IZXY0K2RLbFMvbE9OdE92WHovSC8wdVhMc1VmZi95QkZTdFc1UHVjdWJ2ODNLcWdLMTBsY1FWTWJXcm44azZaeldib2RMb2l6UzU0Nk5BaHRHblRwZ3lpS3A5S003YzJtdzNWcTFmSHFsV3IwS2RQSDhmTWpHZlBuc1haczJmUnRtMWJBSGtudzlGcXRZaU9qa2JuenAyTGRCeXRWcHRuRXBScjE2N2g3YmZmeHM2ZE8rOG81cmk0T0JpTlJyUnYzeDQrUGo2dzJXeU9HVnhkU1VubnRheHltVnRGWHVleVBIem54c2ZINS91N2Y3ZHIvVjYrZkJrQkFRRXV0V3hlU1N1THZON2F4ZjJISDM3STAwM1Zack01UHJNOEI4cFJ4TnhjeHgwVXBQWmVKWC8vL2JmVCtOdVVsQlRVckZtelJPb0JOZXFNWEszZXFwNEx1blJCaXB4ZnBqb1pHUm1vV2JObXFSL3NvNDgrd3VUSmszSDU4bVdzWExuU3NaWlQvZnIxNGV2cmkrM2J0MlBRb0VFd204MVl0MjZkMDJQdEgvcjQrSGcwYmRyMHJtZjFzbC9KRUVKa0Z1T2xGRlU2Z0YxU3l2OWV1blJwYTBwS1NsYWhqeWdEa3lkUHhwNDllM0RpeEFrY1Bud1lZV0ZobUR4NXN0TSt6enp6REpZdlg0NlFrQkRVclZ2MG1hd1ZSY0hGaXhjeGJOZ3d4emFUeWVRMHNjNm9VYU5jY1dIcGNwbkxvdmptbTIrd2E5Y3V6SnMzRDg4Ly83eFRLNDdWYXNVUFAveUFiZHUyb1dmUG5wZzhlVEoyNzk2dFlyU3FLSlBjQmdVRlljeVlNWG0yWDdod0FWT21UTUZubjMyVzc0em5FeVpNS1BheGs1S1NuSHF3NUo3MUVRRG16NS92YU8wYk5Xb1VUcDQ4Q1pQSmhNOC8veHg2dlI1MTY5WkZTa3FLWXl4cFVVNCt5b0ZTeTZzYXVheUE2MXlXbSs5Y3E5V0tkZXZXWWNPR0RaZzFhNWJqaEJZQTFxOWZuMmNkVjNzM2FIdlg3c3pNVER6OTlOUDQ5Ny8vRFNCbnJPL28wYU14ZmZwMHgwejNGVWlaNWpVcEtTbmZDZmtLVTBIUGdlNDBOeGNBM0Z0UUsvR3RxbGV2anZEd2NNeWRPeGR6NXN4Qnc0WU44Y2NmZjJENTh1VVlOR2dRZ09MWEEyclVHZmFDVkVxWlZxUUhsQkpYTDBndkFHaCs4ZUxGTWxuWU5qZzRHTDE3OTRiWmJFYjM3dDN4OHNzdkE4Z1oxemwzN2x4RVJrWmkwNlpOQ0F3TVJPZk9uZkhycjc4NkhsdXZYajMwN2RzWDQ4YU5RNlZLbGU1NmRzOHJWNjRBQUtTVVY0ci9pZ29VcXloS0g0dkZzak1wS1NtN0ZJOXpWNW8zYjQ0cFU2WWdNaklTczJmUHhvZ1JJNXhtemJSWUxGaTRjQ0VxVjY2TVAvLzhFeE1uVGtUMzd0MGRhN2htWitlOEpFVlJrSjJkalpTVUZHemR1aFhaMmRrWU5td1k3ci8vZnFkSmIrenJHYnFvY3AzTG91alhyeDl1M0xpQnRXdlhBc2daNzZZb0NqUWFqV05TbTJYTGxwWFhQNUNscVZ6a05pd3NERDE3OXNUNjlldHZPNGxLY1d6ZnZoMWFyUlpUcDA3RmtDRkQ0T1hsNVRUQjBmWHIxL0gzMzM5ait2VHBlT0NCQjlDd1lVTjA3dHdaQ3hjdXhPblRwekZpeEFpTUdUTUcxNjlmeDdoeDQ3QjA2ZEl5bityL0RxaVcxOUxNWlFWYTU3SmNmQzV6OC9Ed3dIdnZ2WWZKa3lkaisvYnRlY1ppRnpRTzE4L1BEekV4TVpnOWV6YnV2LzkrQURtOUZlYlBuNC9vNkdqTW1ERUREUnMyTEhCTXNKdFJKYS9idDIrL28wbkRnQXA1RG5TM3Vma0xnUDdNbVRPT1pRVUxNMmZPSEh6MDBVY1lQWG8wcmwyN2hqcDE2bURJa0NHT05aeUxXdytvVVdkY3VIREJmdk9mSWoyZ2xMaDBRU3FFU0FRUWZ1TEVDVHp5eUNOMzlOaVdMVnM2cGtUT2ZUdS8rKzE2OU9qaHRIQjRiaDA3ZGtUSGpoMmR0dDA2dG1YYXRHbDVKb2k0VTJmUG5yWGZQSEc3L1lyRFlEQjhWVnJQZlNlTVJpTk1KcE5UZDZ5OWUvZGk4ZUxGbURkdkhwbzJiWW9WSzFaZ3dvUUpTRTlQUjBSRUJQNzg4MC9NbkRrVGdZR0JXTHQyTFhRNkhYYnMySUh0MjdmajFLbFQ4UFgxeFNPUFBPTG81dFcyYlZ2TW5Ea1RYYnQyeGZqeDQrSGo0NE01YytZNFhmVTFtVXg1cmdKdjM3Njl6TjZINGlndnVTd09zOW1NWWNPR1FVcUpIVHQyQU1oWmM3UUN0b1E2S1UrNUhUVnFGRXdtRTY1Y3VWTG9CQnoyU1cvcy95dUs0clNVUUpjdVhkQ3ZYei9VcmwwYkhoNGVpSTJOeGErLy9vcVltQmpzMzc4Zml4WXRncmUzTi9yMDZRTkZVV0MxV3RHalJ3OU1talFwejdHMmI5K09CUXNXNEpWWFhuRmNzRGgyN0JnR0R4Nk01Y3VYbDBuUG1qdWxkbDVMTXBkZHUzWjEvTTJyS090Y3FwMi9ndGlMVXExV2k5YXRXenNLekpvMWF6cXQ3M3ZwMGlYVXFGSERhWVdCZ3djUFl0U29VYmh4NHdiR2pSdUhYcjE2SVNRa0JIUG16TUdFQ1JNd1k4YU1QRE9adXhzMThycHYzejVjdjM0ZFhicDBjV3dyckVXNklwNERGU00zQ1FENkh6OSt2TWdQOFBiMnhodHZ2SUUzM25pandIMktVdytvVVdla3BLVFlieGI5alNnRkxsMlFBdmdEeUZuZ3U2TEl0ZWp0WDJyR1VSYjY5dTBMazhua21MNTgwNlpOMkxCaEF5SWpJeDB0NG9HQmdZaU9qc2JreVpQUnRXdFgzSGZmZlhqMTFWZWRCdkUvOTl4emVUN2d0NDQ3cWxYci95ZkRtemx6Wm1tK0xMb0Q2ZW5wR0Rod0lHYk5tb1hXclZ1ckhRN2RORzdjT0tlZlBUMDlzV3paTXF4YnQ2N0FFNlpubjMwV0hoNGV0NTMwQnNqNWJIYnMyQkZDQ1BUcTFRdXBxYWtZUFhvMHZMeThFQjRlN3ZUWnRscXRVQlFsMzhLcFRwMDZPSHYyTEtaT25ZcHUzYm81dHMrYU5Rc2JOMjUwbW1XMklpdk5YTnE1MkRxWGJtZmJ0bTM0NmFlZk1HdldMUGo1K1VHbjB6bGFueWRPbklpRkN4Y0N5Qm1MMks5ZlAwZjNReUJuSEZ2VnFsVmhNcGt3WnN3WTFLOWZIeSsrK0NJQW9GV3JWcGcvZno0bVRweUk5dTNiWS9Ma3lVN2RnYWw0R2pkdWpHblRwam0rMzlxMWE0ZW9xS2c4NDNZVlJjRnJyNzBHQUR3SHVnT0tvaHpUYURTNXo2c3JwSk1uVDlwdmx1aWF5SGZLcFF0Uyt5L1RxVk9uMUE2bHpPU2E0ZkNJbW5HVWhXKy8vZGJwNTc1OSs2SlhyMTU1dW1mNSt2b2lLaXJLOGVXYTM0eHl0eXJ2azJCUURuOS9mOHlhTlF1VEprMHF6dklPVk1Mc0UyZmtObjc4ZUl3ZlA3N0F4MHlkT3JWSXp5MkV3RTgvL2VUNDJkNDlPeiszYThINzRvc3Y4dDJ1MVdxZFdvUXF1dExNcFoycnJIUHBycnAyN1lwZmYvMFZRNGNPZFh5UEhqNThHRHQyN0VCc2JDeEdqaHdKSVFUQ3c4UFJ0MjlmUFBua2s0N0hKaVltb25Ianh2anV1KzhRSEJ5TS9mdjNvM3YzN2toTlRYWE1DTnF0V3pmWWJEYkgrcWRVTW9LQ2doemRiQUVVMkJOQW85RTQ3dlB6OCtNNVVCRnBOSnBrQUxpVEZsSjNaTC9RSjZVOFhNaXVwY3FsQzlLc3JLekRmbjUrbHFOSGorcE1KbE9wZlJubTEzMVhEV2F6R1ljT0hRSnkxdUw2bjlyeGxMWGNNNDNkaWwrdTdxdDE2OWJZdEdtVDA2UTJ6SGZGVVpGbjhTUXFDVjVlWG5qbm5YZVFsSlRrV0M2dFFZTUdHRFpzR0dKalk3Rnc0VUw0K3ZyaThPSERXTHQyclZNM3dLNWR1MkwxNnRVWU9IQ2dZKzFGSUtlMXJweVBLeVM2cmJpNHVOLzFldjJsTTJmT0JKNC9mejdmaWR6S2lscDF4dVhMbDNIczJERklLYS9GeDhmL1V1WUI1T0xTQldseWN2SU52VjcvbzhWaUNUOTQ4R0NldnRYdTV1alJvekNielpCU3hzZkh4MTlUT3g2aXNuTHk1RWw0ZVhrQmNJMWxIb2lJeWhQN1JmdU1qQXhVcWxRSkFRRUJDQWdJd0xQUFBvc1hYbmdCWGw1ZThQTHl3cWhSbzV3ZTUrbnBpZjc5KzJQTGxpM1lzMmVQWTN0MmRyYlR6S3U5ZXZWeW1TVkJpRzVTQUd3RE1HemZ2bjJJaUloUU81NHlaekFZQUFCQ2lKK1E4MzZveHVVdlBRc2h0Z053K3FKMFZ3Y09IQUFBQ0NIMnFoc0pVZG1Lakl4RVVsTE84SWJVMUZTTy95TWl1Z09IRGgzQ3dvVUxjZTdjT1ZTdlhoMi8vZllia3BLU2NQRGdRVHp5eUNNWU1XSUVWcXhZZ1MxYnRzQnF0VG85OXA1NzdzRzFhOWNRRXhPRDZPaG94TVRFd05QVEV6RXhNZmp5eXk4UkV4UERZcFJjVlF3QXAyRWlGVW11SlorK1Z6RU1BRzVRa0ZxdDFxMVNTbVhQbmowd204MXFoMU5xTEJZTHZ2NzZhOGdjcTlTT2g2aXNHSTFHbkRsekJzSEJ3Zmp1dSs4UUd4c0xzOW1NcTFldjRydnZ2bE03UENLaWN1L2d3WU5vMjdZdFltTmpFUklTZ2cwYk5pQTFOUlduVHAzQzY2Ky9qdERRVUd6WnNnWG56NS9ITjk5ODQzamMyTEZqTVgvK2ZEejg4TU00Y09BQVB2amdBOGQ5aXFKZzZOQ2g1V3JHVmFJN1lUUWF2NU5TWmh3OGVCQVhMMTVVTzV3eWxaYVdabDhheG1peFdENVhPeDZYTDBnVEVoSk9DU0crdTNIamhsdWZuUDd5eXkrNGV2VXFBUHhpTUJpT0ZyWS9rYnM0Y3VRSUhuamdBZmo0K0NBek14TXJWcXhBczJiTk1IVG9VSnc3ZHc0QU9KYUppT2cyOXUzYmg1WXRXK0tMTDc1QWh3NGRFQjhmajRjZWVzZ3hCT0xLbFN2WXZIa3pPbmZ1akMxYnRqZ2U5OXBycjJIbHlwWG8yclVySWlNak1YcjBhTWQ5R28wR2MrYk13WUlGQ3hBZkg2L0d5eUlxbHVUazVCc0FWaXFLZ2krLy9GTHRjTXJVdDk5K0M1dk5CaW5sTjRtSmlWZlZqc2ZsQzFJQWtGSXVCNEFOR3paQVNxbDJPQ1ZPU29rMWE5YlliNjlVT1J5aU12WHp6ejhqTkRRVWFXbHBHRHQyTEI1Ly9ISE1uVHNYQXdZTXdQRGh3NUdjbkF5ejJZekxseThYdW00aUVWRkZjL0xrU1JpTlJpUW1KdUtoaHg1Q3k1WXRNWHYyYlBqNitxSkRodzU0OHNrbjhmTExMNk5Iang0WU9IQWdWcTllN1hqcy9mZmZqL3Z1dXcrUmtaRm8xNjRkN3J2dlBxU25wenZ1Yjk2OE9XYk1tSUdvcUNnVlhobFI4UWtoVmdBNWE2dG1aV1dwSFU2Wk1Kdk4rUHp6bkVaUktXVzVXTWpaTGM3ZURBYkQ5dERRME4rUEhUdlc0dHR2djNVYWFPOE9ZbU5qN1FPUFQ4Ykh4N083TGxVb1JxTVJIVHAwd0VzdnZZUXVYYm80eGlyMTc5OGZWYXBVZ2Flbkp4NS8vSEVvaW9MKy9mdXJIQzBSVWZuU3NHRkRiTjY4MmJFU2dhZW5KOXEzYnc4Z1oxM2Vvbmp4eFJjUkdCaUlKVXVXNE91dnYzWmEyN2RMbHk2TzV5TnlOWEZ4Y1FsNnZmNmJLMWV1OUZxOWVuV0ZHQSs5WmNzV1hMaHdBUUIrakkrUC8xbnRlQUEzS1VnQktGTEtmd3NoZHY3blAvOUJlSGg0Z2N1RHVCcUx4WUlsUzVZQUFLU1Vid0d3cVJvUVVSbXpMOUlkRmhZR2YzOS9wL3ZzSjBVLy8xd3V2aytKaU1xbFc3ODdpMkw5K3ZXTzIvWHExUU1BVEpvMENaTW1UY3F6TDljZ0pSYzNCY0JUR3paczBFWkVSS0JhdFdwcXgxTnFidHk0Z2VYTGx3T0FUVkdVTjlTT3g4NHR1dXdDZ01GZ2lKRlM3ajF6NWd5V0xsMnFkamdsNXZQUFA4ZXhZOGNBNExEQllGaW5kanhFYXJtYkV5b2lJcm83UVVGQmFvZEFWQ1p1enMwU25abVppYmx6NTdybDhEOGdad2pnaHg5K2FPOTJ2emsrUHY2UTJqSFp1VTFCQ2dCV3EzVzRsREpqL2ZyMVNFaElVRHVjWWp0Ky9EaVdMVnNHQUZsV3EzV0l5dUVRRVJFUkVia2RpOFV5WFVxWnNtZlBIbXpidGszdGNFckZ2bjM3c0dYTEZrZ3BVNldVb3d0L1JObHhxNEkwTVRIeEpJQnhpcUxnelRmZnhPWExsOVVPNmE1ZHUzWU5reVpOc3MrQU5Uc2hJZUYzdFdNaUlpSWlJbkkzTjJlYS9aZVVVb21Nak1USmt5ZlZEcWxFblQxN0ZyTm56NGFVVXBGU3Ztb3dHQzZwSFZOdWJsV1FBb0RCWUZncHBWeDc4ZUpGakJzM3ppVm56REtielpnMGFSTE9uRGtES2VWV2c4SHdudG94RVJFUkVSRzVLNFBCc0EvQU81bVptUmc3ZHF4TE4yemxkdTNhTll3ZE94YnA2ZW1RVW40Y0h4Ky9wZkJIbFMyM0swZ0JJRHM3KzJVcDViNC8vL3dUNDhlUGg5Rm9WRHVrSWpPWlRKZzZkU3JpNHVJZ3BUeDg5ZXJWQ0xWaklpSWlJaUp5ZHdhRDRTMEFuMTI0Y01GUnhMbXl6TXhNVEp3NEVYLy8vVGNBYkl1UGp4K3Jka3o1Y2N1Q05Da3BLZHRxdGZZQkVQZmJiNzloNU1pUnVINzl1dHBoRlNvek14T3Z2LzQ2OXU3ZEN3Qi8ybXkySHFkUG56YXBIQllSRVJFUlVVVWd6V2J6Y0FEL08zYnNHSVlORzRiVTFGUzFZN29yYVdscEdERmlCT0xqNHdIZzEvVDA5SDRBeXVXTVRXNVprQUk1ZmNIVDA5TTdBL2pwOTk5L3g0c3Z2b2prNUdTMXd5clFxVk9uTUdUSUVCdzhlQkFBRGxzc2xrY1NFaEpjOHhOQVJFUkVST1NDa3BLU3NsTlRVM3NDMkhIcTFDa01IVG9VZi8zMWw5cGgzWkV6Wjg1ZytQRGhPSHIwS0tTVSs2eFdhL2p4NDhmTmFzZFZFTGN0U0FIZytQSGo2V2xwYVYwQmJEeDc5aXdHRHg2TXI3NzZDb3FpcUIyYWc2SW8yTEZqQndZT0hHZ2ZRTDNEYXJWMnVqbTRtb2lJaUloY2t4RUFNakl5MUk1RFZibUd6cmxNcjcrVWxKU3N1TGk0M2xMS2RSY3VYTUNnUVlQdzlkZGZsL3NsWWFTVWlJbUp3UXN2dklBelo4NEF3QmFEd2ZCRVFrSkNwdHF4M1k1YkY2UUFjUHIwYVZOY1hOenpVc3JYc3JPenplKysreTZHRFJ0bVg5dFQ3ZGd3YXRRb3pKdzVFMmF6T1Z0UmxLbHhjWEZQbC9kZkdpSWlJaUs2UFNsbEVwRFRDNjRpTzMvK1BBQkFTdWxxVTlkYURRYkRJQ25sRzJhek9mdWRkOTdCcEVtVEhLK252TGw4K1RKbXpweUo2ZE9udzJReVdRRE1qb3VMNndQQW9uWnNoWEg3Z3RUT1lEQXNBZkNRbFBKUVltSWlCZzRjaUxmZWVndW5UNTh1ODFqT25qMkxlZlBtb1YrL2ZqaDA2QkFBSkVvcEg0dVBqNTlYNXNFUUVSRVJVV2xZQ1FEdnYvOCtrcE9Ua1psWnNkb2JqRVlqVHB3NGdjaklTUHVtVFdyR2M3Y01Cc05DS1dWN0FDZjM3Tm1EWjU5OUZtdlhyb1haWEQ1NndHWm5aMlBqeG8zbzA2Y1BkdTdjQ1NubFdadk4xaTB1THU0dHRXTXJLZysxQXloTEJvUGhDSUNIOVhyOUdFVlJwbS9idGkxdysvYnRDQThQUisvZXZkR21UUnQ0ZUpUT1cyS3oyUkFYRjRkdnZ2a0dNVEV4a0ZKQ1Nua053SHNHZytGOUFPV25IL0hkTXdMd3pjaklRS1ZLbGRTT3Bkd3I1MTFZbU10aVlHN2RFL1BxMnBnLzExUE9jMVlvZzhHd1FxL1hQM2YwNk5Id0FRTUdxQjJPMm43TnpzNmVxM1lRZHlzK1B2NVFuVHAxV2dRR0JzNHltODNqRmk5ZTdMMXUzVG9NR3pZTXZYcjFncCtmWDVuSGxKV1ZoUjA3ZG1EbHlwVzRlUEVpcEpUWkFLSnROdHNVVit0dFdXRmFTSE5SREFaRGxOVnFiU0NsbkNtbHZMUnIxeTZNR1RNR1BYcjB3TUtGQ3hFYkcxc2lTOFdZVENZY1BIZ1FpeGN2UnMrZVBURml4QWpzM0xrVGlxSmNrMUxPdTNIalJqMkR3VEFmN2xHTXNtdktIU3JQWFZpWXkrSmhidDBUOCtyYW1EL1hVNTV6VmtRV2c4SFFYVW81QlVBQ2dDeTFBeXBqSmlubFVTbmxITFBaM0RFcEtTbGI3WUNLSXlVbEpjdGdNTHdwaEdnaHBkeDY1Y29WSlRJeUVqMTY5RUJrWkNTU2twSktmWXlwbEJMSnljbFl2SGd4bm5ycUtjeWJOdzhYTGx4UXBKVGYybXkyTUlQQjhKcXJGYU5BQldzaHplMW1zdDZ1WDcvK2dxcFZxLzVMQ0RIa3lwVXJqNnhmdjE2c1g3OGVXcTBXVFpvMFFYQndNSm8wYVlJYU5Xb2dNREFRMWFwVmc1ZVhGN3k4dkFBQVpyTVpack1aMTY1ZHc2VkxsNUNhbW9xLy92b0xDUWtKK09PUFAyQzFXdTJIbEZMSzM2U1VheFJGV2UyS3Z5eEZzQkpBbS9mZmZ4L1RwMDlIblRwMVZMbGlWTjRaalVhY1AzKyt2SGRoWVM3dkFuUHJucGhYMThiOHVSNFh5VmxSV1c0MlBzeFhPeEFxR1ljUEh6NEJvSGRZV0ZoVEtlWHNqSXlNM2hzMmJQRGNzR0VENnRTcGcvRHdjRHowMEVNSURnNkdqNDlQc1k5bk1wbncrKysvNCtEQmc5aTllM2Z1QzFjV0tlVk9SVkZtSHpseXhGRHNBNmxJcUIxQWVSSWNITnpBdzhPakg0QnVBQjRHNEZ2TXB6UkpLUThLSWI2MzJXei9QWExraVBvektaVXVuVjZ2anhGQ2hLc2RpQXY1dFp4ZU5XUXVpNCs1ZFUvTXEydGovbHhQZWMwWkVRQkFyOWNIQ2lGZWxsSU9FRUkwdDIvWGFEUm8xS2dSV3JaczZkUzRGUkFRQUI4ZkgzaDZlc0xUMHhNV2l3Vm1zeGtta3dscGFXbTRmUGt5VWxOVGNlellNU1FtSnVLdnYvNkN6V1p6SEU5SytSZUFEVWFqTVRvNU9mbWNHcSs1cExFZ0xaaEhhR2hvaUtJbzdUVWFUVENBT2xMS09nQ3FDeUc4QWZnZzUvM0xrbEptQ1NHdVNDbFRoQkFwVXNyZk5Sck56NGNQSDQ2REM4eHNWY0owZXIxK29oRGlCUUQzSStkOUltZW1tOTJQTm1Wblo4OHR4MzlrbWNzN3g5eTZKK2JWdFRGL3JzZFZja2JrcEdYTGxrMTFPbDFmS2VVVFFvZzJBRXFpcTBPV2xESk9DTEhMWXJGOGxaaVltRmdDejFtdXNDQWxJaUlpSWlJcVdkclEwTkRtVXNwSEFJUUFxQzJFQ0pKUzFnVGdLNFR3bGxKNkN5SE1Vc29zQUZsQ2lGUUFaMi8rUzdUWmJBZU9IRG1TQU1CVzhHR0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Oek8vd0dvWEFsSWZVTzNCQUFBQUFCSlJVNUVya0pnZ2c9PSIsCgkiVGhlbWUiIDogIiIsCgkiVHlwZSIgOiAiZmxvdyIsCgkiVmVyc2lvbiIgOiAiMTEiCn0K"/>
    </extobj>
  </extobjs>
</s:customData>
</file>

<file path=customXml/itemProps11.xml><?xml version="1.0" encoding="utf-8"?>
<ds:datastoreItem xmlns:ds="http://schemas.openxmlformats.org/officeDocument/2006/customXml" ds:itemID="s:customData">
  <ds:schemaRefs>
    <ds:schemaRef ds:uri="http://www.wps.cn/officeDocument/2013/wpsCustomData"/>
  </ds:schemaRefs>
</ds:datastoreItem>
</file>

<file path=docProps/app.xml><?xml version="1.0" encoding="utf-8"?>
<Properties xmlns="http://schemas.openxmlformats.org/officeDocument/2006/extended-properties" xmlns:vt="http://schemas.openxmlformats.org/officeDocument/2006/docPropsVTypes">
  <TotalTime>0</TotalTime>
  <Words>786</Words>
  <Application>WPS 演示</Application>
  <PresentationFormat>宽屏</PresentationFormat>
  <Paragraphs>121</Paragraphs>
  <Slides>13</Slides>
  <Notes>12</Notes>
  <HiddenSlides>0</HiddenSlides>
  <MMClips>1</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13</vt:i4>
      </vt:variant>
    </vt:vector>
  </HeadingPairs>
  <TitlesOfParts>
    <vt:vector size="25" baseType="lpstr">
      <vt:lpstr>Arial</vt:lpstr>
      <vt:lpstr>宋体</vt:lpstr>
      <vt:lpstr>Wingdings</vt:lpstr>
      <vt:lpstr>黑体</vt:lpstr>
      <vt:lpstr>Calibri</vt:lpstr>
      <vt:lpstr>微软雅黑</vt:lpstr>
      <vt:lpstr>方正姚体</vt:lpstr>
      <vt:lpstr>Times New Roman</vt:lpstr>
      <vt:lpstr>Arial Unicode MS</vt:lpstr>
      <vt:lpstr>Calibri Light</vt:lpstr>
      <vt:lpstr>等线</vt:lpstr>
      <vt:lpstr>下载更多PPT模板，请登陆蘑菇创意www.imogu.cn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演示文稿66</dc:title>
  <dc:creator>..</dc:creator>
  <cp:lastModifiedBy>金政宇智波</cp:lastModifiedBy>
  <cp:revision>41</cp:revision>
  <dcterms:created xsi:type="dcterms:W3CDTF">2017-12-18T09:17:00Z</dcterms:created>
  <dcterms:modified xsi:type="dcterms:W3CDTF">2023-01-04T06:04:09Z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2052-11.1.0.12763</vt:lpwstr>
  </property>
  <property fmtid="{D5CDD505-2E9C-101B-9397-08002B2CF9AE}" pid="3" name="KSORubyTemplateID">
    <vt:lpwstr>2</vt:lpwstr>
  </property>
  <property fmtid="{D5CDD505-2E9C-101B-9397-08002B2CF9AE}" pid="4" name="ICV">
    <vt:lpwstr>393F38E22D7B447F909E33809E5BA6A0</vt:lpwstr>
  </property>
</Properties>
</file>

<file path=docProps/thumbnail.jpeg>
</file>